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9" r:id="rId2"/>
    <p:sldId id="256" r:id="rId3"/>
    <p:sldId id="257" r:id="rId4"/>
    <p:sldId id="258" r:id="rId5"/>
    <p:sldId id="260" r:id="rId6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7025" autoAdjust="0"/>
    <p:restoredTop sz="94694"/>
  </p:normalViewPr>
  <p:slideViewPr>
    <p:cSldViewPr snapToGrid="0">
      <p:cViewPr varScale="1">
        <p:scale>
          <a:sx n="55" d="100"/>
          <a:sy n="55" d="100"/>
        </p:scale>
        <p:origin x="16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r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59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I Care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27DB2D1-AEFB-9E76-62FE-5787ED4223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8035" y="10890106"/>
            <a:ext cx="5112329" cy="2389476"/>
          </a:xfrm>
          <a:prstGeom prst="rect">
            <a:avLst/>
          </a:prstGeom>
        </p:spPr>
        <p:txBody>
          <a:bodyPr tIns="457200"/>
          <a:lstStyle>
            <a:lvl1pPr marL="0" indent="0" algn="ctr">
              <a:buFontTx/>
              <a:buNone/>
              <a:defRPr sz="28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image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539142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You Have Community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27DB2D1-AEFB-9E76-62FE-5787ED4223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8035" y="10890106"/>
            <a:ext cx="5112329" cy="2389476"/>
          </a:xfrm>
          <a:prstGeom prst="rect">
            <a:avLst/>
          </a:prstGeom>
        </p:spPr>
        <p:txBody>
          <a:bodyPr tIns="457200"/>
          <a:lstStyle>
            <a:lvl1pPr marL="0" indent="0" algn="ctr">
              <a:buFontTx/>
              <a:buNone/>
              <a:defRPr sz="28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image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79556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Allowed to Feel Better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27DB2D1-AEFB-9E76-62FE-5787ED4223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8035" y="10890106"/>
            <a:ext cx="5112329" cy="2389476"/>
          </a:xfrm>
          <a:prstGeom prst="rect">
            <a:avLst/>
          </a:prstGeom>
        </p:spPr>
        <p:txBody>
          <a:bodyPr tIns="457200"/>
          <a:lstStyle>
            <a:lvl1pPr marL="0" indent="0" algn="ctr">
              <a:buFontTx/>
              <a:buNone/>
              <a:defRPr sz="28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image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2548766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&quot;Normal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64D5E8-3FF2-DFB5-7910-9D9DC394E8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27DB2D1-AEFB-9E76-62FE-5787ED42238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88035" y="10890106"/>
            <a:ext cx="5112329" cy="2389476"/>
          </a:xfrm>
          <a:prstGeom prst="rect">
            <a:avLst/>
          </a:prstGeom>
        </p:spPr>
        <p:txBody>
          <a:bodyPr tIns="457200"/>
          <a:lstStyle>
            <a:lvl1pPr marL="0" indent="0" algn="ctr">
              <a:buFontTx/>
              <a:buNone/>
              <a:defRPr sz="28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image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2810201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853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2" r:id="rId3"/>
    <p:sldLayoutId id="2147483663" r:id="rId4"/>
    <p:sldLayoutId id="2147483665" r:id="rId5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679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E7AEBE-9DD0-D53E-1A8F-8779BB387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07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792BD-95A5-A52E-BA6D-C5586EDB3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F05E100-0E9F-182D-F53F-2A0C2A24CE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859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A2FB8-C2E6-10BB-E53A-4659009C5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5FF5D0C-0007-4182-CC69-F3D6EF1A3E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77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D0511-5848-37F7-F2C6-7B6E36117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6806114-1DFA-43F2-A7D9-21B61DBE93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690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988va-custom-shareable-Spanish" id="{5C91C023-6EA7-5746-A877-9F60B69958B9}" vid="{70F6A3D4-430C-5E45-A124-22FF57E4E0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988va-custom-shareable-Spanish</Template>
  <TotalTime>3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Ahmed Saeid</dc:creator>
  <cp:keywords/>
  <dc:description/>
  <cp:lastModifiedBy>Ahmed Saeid</cp:lastModifiedBy>
  <cp:revision>4</cp:revision>
  <dcterms:created xsi:type="dcterms:W3CDTF">2025-03-25T18:56:43Z</dcterms:created>
  <dcterms:modified xsi:type="dcterms:W3CDTF">2025-04-09T15:48:59Z</dcterms:modified>
  <cp:category/>
</cp:coreProperties>
</file>