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9" r:id="rId2"/>
    <p:sldId id="256" r:id="rId3"/>
    <p:sldId id="257" r:id="rId4"/>
    <p:sldId id="258" r:id="rId5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51" d="100"/>
          <a:sy n="51" d="100"/>
        </p:scale>
        <p:origin x="3128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r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64D5E8-3FF2-DFB5-7910-9D9DC394E8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159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&quot;I Care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wearing a headset&#10;&#10;AI-generated content may be incorrect.">
            <a:extLst>
              <a:ext uri="{FF2B5EF4-FFF2-40B4-BE49-F238E27FC236}">
                <a16:creationId xmlns:a16="http://schemas.microsoft.com/office/drawing/2014/main" id="{A864D5E8-3FF2-DFB5-7910-9D9DC394E8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27DB2D1-AEFB-9E76-62FE-5787ED42238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88035" y="10890106"/>
            <a:ext cx="5112329" cy="2389476"/>
          </a:xfrm>
          <a:prstGeom prst="rect">
            <a:avLst/>
          </a:prstGeom>
        </p:spPr>
        <p:txBody>
          <a:bodyPr tIns="457200"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dirty="0"/>
              <a:t>Click image icon to add logo</a:t>
            </a:r>
          </a:p>
        </p:txBody>
      </p:sp>
    </p:spTree>
    <p:extLst>
      <p:ext uri="{BB962C8B-B14F-4D97-AF65-F5344CB8AC3E}">
        <p14:creationId xmlns:p14="http://schemas.microsoft.com/office/powerpoint/2010/main" val="539142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&quot;You Have Community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64D5E8-3FF2-DFB5-7910-9D9DC394E8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27DB2D1-AEFB-9E76-62FE-5787ED42238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88035" y="10890106"/>
            <a:ext cx="5112329" cy="2389476"/>
          </a:xfrm>
          <a:prstGeom prst="rect">
            <a:avLst/>
          </a:prstGeom>
        </p:spPr>
        <p:txBody>
          <a:bodyPr tIns="457200"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dirty="0"/>
              <a:t>Click image icon to add logo</a:t>
            </a:r>
          </a:p>
        </p:txBody>
      </p:sp>
    </p:spTree>
    <p:extLst>
      <p:ext uri="{BB962C8B-B14F-4D97-AF65-F5344CB8AC3E}">
        <p14:creationId xmlns:p14="http://schemas.microsoft.com/office/powerpoint/2010/main" val="79556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&quot;Allowed to Feel Better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64D5E8-3FF2-DFB5-7910-9D9DC394E8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27DB2D1-AEFB-9E76-62FE-5787ED42238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88035" y="10890106"/>
            <a:ext cx="5112329" cy="2389476"/>
          </a:xfrm>
          <a:prstGeom prst="rect">
            <a:avLst/>
          </a:prstGeom>
        </p:spPr>
        <p:txBody>
          <a:bodyPr tIns="457200"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dirty="0"/>
              <a:t>Click image icon to add logo</a:t>
            </a:r>
          </a:p>
        </p:txBody>
      </p:sp>
    </p:spTree>
    <p:extLst>
      <p:ext uri="{BB962C8B-B14F-4D97-AF65-F5344CB8AC3E}">
        <p14:creationId xmlns:p14="http://schemas.microsoft.com/office/powerpoint/2010/main" val="2548766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2853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1" r:id="rId2"/>
    <p:sldLayoutId id="2147483662" r:id="rId3"/>
    <p:sldLayoutId id="2147483663" r:id="rId4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2679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D4F6CF8-AE91-4153-0190-1629E7557B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107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792BD-95A5-A52E-BA6D-C5586EDB3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41E6E19-B669-3C09-34C3-4ACCA9FF54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859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A2FB8-C2E6-10BB-E53A-4659009C52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C1D0BBE-FB31-63A7-936E-03E01B5D8A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7734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Chereen Baramki</dc:creator>
  <cp:lastModifiedBy>Chereen Baramki</cp:lastModifiedBy>
  <cp:revision>4</cp:revision>
  <dcterms:created xsi:type="dcterms:W3CDTF">2025-01-27T14:35:53Z</dcterms:created>
  <dcterms:modified xsi:type="dcterms:W3CDTF">2025-01-28T14:22:50Z</dcterms:modified>
</cp:coreProperties>
</file>