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sldIdLst>
    <p:sldId id="272" r:id="rId2"/>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57" r:id="rId17"/>
    <p:sldId id="258" r:id="rId18"/>
    <p:sldId id="273" r:id="rId19"/>
  </p:sldIdLst>
  <p:sldSz cx="7772400" cy="10058400"/>
  <p:notesSz cx="6858000" cy="9144000"/>
  <p:embeddedFontLst>
    <p:embeddedFont>
      <p:font typeface="Arial Black" panose="020B0604020202020204" pitchFamily="34" charset="0"/>
      <p:bold r:id="rId20"/>
    </p:embeddedFont>
    <p:embeddedFont>
      <p:font typeface="Arial Narrow" panose="020B0604020202020204" pitchFamily="3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rections" id="{D01AD757-DCA5-F24A-80B9-2A172CE37270}">
          <p14:sldIdLst>
            <p14:sldId id="272"/>
          </p14:sldIdLst>
        </p14:section>
        <p14:section name="1st Page - Image Options" id="{6D8CCFCA-E4DE-504C-A308-A6DBA8B8A536}">
          <p14:sldIdLst>
            <p14:sldId id="256"/>
            <p14:sldId id="259"/>
            <p14:sldId id="260"/>
            <p14:sldId id="261"/>
            <p14:sldId id="262"/>
            <p14:sldId id="263"/>
            <p14:sldId id="264"/>
            <p14:sldId id="265"/>
            <p14:sldId id="266"/>
            <p14:sldId id="267"/>
            <p14:sldId id="268"/>
            <p14:sldId id="269"/>
            <p14:sldId id="270"/>
            <p14:sldId id="271"/>
          </p14:sldIdLst>
        </p14:section>
        <p14:section name="2nd Page With Photo Header" id="{B13C9810-702F-2E48-B9C4-AB72F47C5F1C}">
          <p14:sldIdLst>
            <p14:sldId id="257"/>
          </p14:sldIdLst>
        </p14:section>
        <p14:section name="2nd or 3rd Page Without Photo Header" id="{47B00D38-FE55-F34F-9B2E-7B033B1EC313}">
          <p14:sldIdLst>
            <p14:sldId id="258"/>
          </p14:sldIdLst>
        </p14:section>
        <p14:section name="Iconography" id="{572D7194-9804-BD49-AB3F-8D90DE9AE905}">
          <p14:sldIdLst>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AFD0"/>
    <a:srgbClr val="1A21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9091"/>
    <p:restoredTop sz="96159"/>
  </p:normalViewPr>
  <p:slideViewPr>
    <p:cSldViewPr snapToGrid="0">
      <p:cViewPr varScale="1">
        <p:scale>
          <a:sx n="84" d="100"/>
          <a:sy n="84" d="100"/>
        </p:scale>
        <p:origin x="34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rectio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8A4D43-F296-C324-584D-EB934B5B9E14}"/>
              </a:ext>
            </a:extLst>
          </p:cNvPr>
          <p:cNvPicPr>
            <a:picLocks noChangeAspect="1"/>
          </p:cNvPicPr>
          <p:nvPr userDrawn="1"/>
        </p:nvPicPr>
        <p:blipFill>
          <a:blip r:embed="rId2"/>
          <a:srcRect/>
          <a:stretch/>
        </p:blipFill>
        <p:spPr>
          <a:xfrm>
            <a:off x="0" y="0"/>
            <a:ext cx="7772400" cy="10058400"/>
          </a:xfrm>
          <a:prstGeom prst="rect">
            <a:avLst/>
          </a:prstGeom>
        </p:spPr>
      </p:pic>
    </p:spTree>
    <p:extLst>
      <p:ext uri="{BB962C8B-B14F-4D97-AF65-F5344CB8AC3E}">
        <p14:creationId xmlns:p14="http://schemas.microsoft.com/office/powerpoint/2010/main" val="3709180705"/>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st Page - Photo #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E24764-0C42-72D5-0BDD-4AB529A9CFAC}"/>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3" name="Picture 2">
            <a:extLst>
              <a:ext uri="{FF2B5EF4-FFF2-40B4-BE49-F238E27FC236}">
                <a16:creationId xmlns:a16="http://schemas.microsoft.com/office/drawing/2014/main" id="{DC458CF9-68A7-0276-5479-AFB7D1A28E56}"/>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4" name="Graphic 5">
            <a:extLst>
              <a:ext uri="{FF2B5EF4-FFF2-40B4-BE49-F238E27FC236}">
                <a16:creationId xmlns:a16="http://schemas.microsoft.com/office/drawing/2014/main" id="{8FA1779D-C0A5-41BF-C23F-E813D72343C9}"/>
              </a:ext>
            </a:extLst>
          </p:cNvPr>
          <p:cNvGrpSpPr/>
          <p:nvPr userDrawn="1"/>
        </p:nvGrpSpPr>
        <p:grpSpPr>
          <a:xfrm>
            <a:off x="585363" y="3950372"/>
            <a:ext cx="1473041" cy="107375"/>
            <a:chOff x="947101" y="3681463"/>
            <a:chExt cx="1473041" cy="107375"/>
          </a:xfrm>
          <a:solidFill>
            <a:srgbClr val="FFFFFF"/>
          </a:solidFill>
        </p:grpSpPr>
        <p:sp>
          <p:nvSpPr>
            <p:cNvPr id="5" name="Freeform 4">
              <a:extLst>
                <a:ext uri="{FF2B5EF4-FFF2-40B4-BE49-F238E27FC236}">
                  <a16:creationId xmlns:a16="http://schemas.microsoft.com/office/drawing/2014/main" id="{53DBED3C-FA49-C8D8-7300-C8C879B7FB2B}"/>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E5F3F490-42D4-FD84-5539-EFCCCBB85281}"/>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8" name="Freeform 7">
              <a:extLst>
                <a:ext uri="{FF2B5EF4-FFF2-40B4-BE49-F238E27FC236}">
                  <a16:creationId xmlns:a16="http://schemas.microsoft.com/office/drawing/2014/main" id="{E682E16A-8733-AFF1-55FB-EA9D76B67B80}"/>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9" name="Freeform 8">
              <a:extLst>
                <a:ext uri="{FF2B5EF4-FFF2-40B4-BE49-F238E27FC236}">
                  <a16:creationId xmlns:a16="http://schemas.microsoft.com/office/drawing/2014/main" id="{5BD35DD9-4AE0-FE01-CB00-8EAE35A9340C}"/>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3" name="Freeform 12">
              <a:extLst>
                <a:ext uri="{FF2B5EF4-FFF2-40B4-BE49-F238E27FC236}">
                  <a16:creationId xmlns:a16="http://schemas.microsoft.com/office/drawing/2014/main" id="{27CFBB94-7CAF-B2B8-1872-0483F497E37F}"/>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4" name="Freeform 13">
              <a:extLst>
                <a:ext uri="{FF2B5EF4-FFF2-40B4-BE49-F238E27FC236}">
                  <a16:creationId xmlns:a16="http://schemas.microsoft.com/office/drawing/2014/main" id="{69044830-9A9E-98E1-6B2A-15A8EA0BD988}"/>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5" name="Freeform 14">
              <a:extLst>
                <a:ext uri="{FF2B5EF4-FFF2-40B4-BE49-F238E27FC236}">
                  <a16:creationId xmlns:a16="http://schemas.microsoft.com/office/drawing/2014/main" id="{0AF5735B-31BD-1948-E41A-1F40BF7E43EB}"/>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9" name="Freeform 18">
              <a:extLst>
                <a:ext uri="{FF2B5EF4-FFF2-40B4-BE49-F238E27FC236}">
                  <a16:creationId xmlns:a16="http://schemas.microsoft.com/office/drawing/2014/main" id="{EC017CB5-E9F4-6725-4F5A-2658724585D4}"/>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0" name="Freeform 19">
              <a:extLst>
                <a:ext uri="{FF2B5EF4-FFF2-40B4-BE49-F238E27FC236}">
                  <a16:creationId xmlns:a16="http://schemas.microsoft.com/office/drawing/2014/main" id="{E7164010-6A73-B126-DB72-AD4BBBD2165F}"/>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1" name="Freeform 20">
              <a:extLst>
                <a:ext uri="{FF2B5EF4-FFF2-40B4-BE49-F238E27FC236}">
                  <a16:creationId xmlns:a16="http://schemas.microsoft.com/office/drawing/2014/main" id="{7088866B-D5B4-1B7C-4C7A-61A6B9002D9F}"/>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2" name="Freeform 21">
              <a:extLst>
                <a:ext uri="{FF2B5EF4-FFF2-40B4-BE49-F238E27FC236}">
                  <a16:creationId xmlns:a16="http://schemas.microsoft.com/office/drawing/2014/main" id="{C208D9C9-0156-224B-FEB1-914F1D7CC638}"/>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3" name="Freeform 22">
              <a:extLst>
                <a:ext uri="{FF2B5EF4-FFF2-40B4-BE49-F238E27FC236}">
                  <a16:creationId xmlns:a16="http://schemas.microsoft.com/office/drawing/2014/main" id="{A5C1EF16-6069-D833-E527-62B5105DD653}"/>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4" name="Freeform 23">
              <a:extLst>
                <a:ext uri="{FF2B5EF4-FFF2-40B4-BE49-F238E27FC236}">
                  <a16:creationId xmlns:a16="http://schemas.microsoft.com/office/drawing/2014/main" id="{424ED8EF-5478-22C0-B1F5-E422532046CD}"/>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5" name="Freeform 24">
              <a:extLst>
                <a:ext uri="{FF2B5EF4-FFF2-40B4-BE49-F238E27FC236}">
                  <a16:creationId xmlns:a16="http://schemas.microsoft.com/office/drawing/2014/main" id="{FE8AFD17-0937-7FA2-D197-0E07305E2749}"/>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6" name="Freeform 25">
              <a:extLst>
                <a:ext uri="{FF2B5EF4-FFF2-40B4-BE49-F238E27FC236}">
                  <a16:creationId xmlns:a16="http://schemas.microsoft.com/office/drawing/2014/main" id="{6478665F-7E1A-1601-E77C-E13B9FF2B40B}"/>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7" name="Freeform 26">
              <a:extLst>
                <a:ext uri="{FF2B5EF4-FFF2-40B4-BE49-F238E27FC236}">
                  <a16:creationId xmlns:a16="http://schemas.microsoft.com/office/drawing/2014/main" id="{57F75387-B36F-0A7F-5D24-D04EBCC738FF}"/>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8" name="Freeform 27">
              <a:extLst>
                <a:ext uri="{FF2B5EF4-FFF2-40B4-BE49-F238E27FC236}">
                  <a16:creationId xmlns:a16="http://schemas.microsoft.com/office/drawing/2014/main" id="{6CE18F6C-E548-53DD-6B6B-F1AD0C992A44}"/>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9" name="Freeform 28">
              <a:extLst>
                <a:ext uri="{FF2B5EF4-FFF2-40B4-BE49-F238E27FC236}">
                  <a16:creationId xmlns:a16="http://schemas.microsoft.com/office/drawing/2014/main" id="{F83C78D7-2510-6124-DD25-CDD6452FF155}"/>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0" name="Freeform 29">
              <a:extLst>
                <a:ext uri="{FF2B5EF4-FFF2-40B4-BE49-F238E27FC236}">
                  <a16:creationId xmlns:a16="http://schemas.microsoft.com/office/drawing/2014/main" id="{FBEC213B-D011-50F5-1321-137D40B2A9A6}"/>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1" name="Freeform 30">
              <a:extLst>
                <a:ext uri="{FF2B5EF4-FFF2-40B4-BE49-F238E27FC236}">
                  <a16:creationId xmlns:a16="http://schemas.microsoft.com/office/drawing/2014/main" id="{2D3DFC8B-49EC-469C-F2E5-249673C34D3C}"/>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2" name="Freeform 31">
              <a:extLst>
                <a:ext uri="{FF2B5EF4-FFF2-40B4-BE49-F238E27FC236}">
                  <a16:creationId xmlns:a16="http://schemas.microsoft.com/office/drawing/2014/main" id="{DA7F7C58-CD3B-8944-17D9-85533B1A110E}"/>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6" name="Picture 5">
            <a:extLst>
              <a:ext uri="{FF2B5EF4-FFF2-40B4-BE49-F238E27FC236}">
                <a16:creationId xmlns:a16="http://schemas.microsoft.com/office/drawing/2014/main" id="{70490C02-A4D7-E175-AECF-B15C5BC608B7}"/>
              </a:ext>
            </a:extLst>
          </p:cNvPr>
          <p:cNvPicPr>
            <a:picLocks noChangeAspect="1"/>
          </p:cNvPicPr>
          <p:nvPr userDrawn="1"/>
        </p:nvPicPr>
        <p:blipFill>
          <a:blip r:embed="rId4"/>
          <a:stretch>
            <a:fillRect/>
          </a:stretch>
        </p:blipFill>
        <p:spPr>
          <a:xfrm>
            <a:off x="541932" y="1683593"/>
            <a:ext cx="1559902" cy="2174409"/>
          </a:xfrm>
          <a:prstGeom prst="rect">
            <a:avLst/>
          </a:prstGeom>
        </p:spPr>
      </p:pic>
      <p:pic>
        <p:nvPicPr>
          <p:cNvPr id="33" name="Picture 32">
            <a:extLst>
              <a:ext uri="{FF2B5EF4-FFF2-40B4-BE49-F238E27FC236}">
                <a16:creationId xmlns:a16="http://schemas.microsoft.com/office/drawing/2014/main" id="{E8EA6C5A-9A0D-50E0-1E9D-2AB69FB6C4B0}"/>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3251791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st Page - Photo #1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C538C4-066E-EB71-63B7-70E5E8647F53}"/>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2" name="Picture 1">
            <a:extLst>
              <a:ext uri="{FF2B5EF4-FFF2-40B4-BE49-F238E27FC236}">
                <a16:creationId xmlns:a16="http://schemas.microsoft.com/office/drawing/2014/main" id="{D4B75894-BEFB-DBEA-7A49-28A830E886CD}"/>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4" name="Graphic 5">
            <a:extLst>
              <a:ext uri="{FF2B5EF4-FFF2-40B4-BE49-F238E27FC236}">
                <a16:creationId xmlns:a16="http://schemas.microsoft.com/office/drawing/2014/main" id="{739798C4-5E90-57A6-2BE3-05D8B11E19F9}"/>
              </a:ext>
            </a:extLst>
          </p:cNvPr>
          <p:cNvGrpSpPr/>
          <p:nvPr userDrawn="1"/>
        </p:nvGrpSpPr>
        <p:grpSpPr>
          <a:xfrm>
            <a:off x="585363" y="3950372"/>
            <a:ext cx="1473041" cy="107375"/>
            <a:chOff x="947101" y="3681463"/>
            <a:chExt cx="1473041" cy="107375"/>
          </a:xfrm>
          <a:solidFill>
            <a:srgbClr val="FFFFFF"/>
          </a:solidFill>
        </p:grpSpPr>
        <p:sp>
          <p:nvSpPr>
            <p:cNvPr id="5" name="Freeform 4">
              <a:extLst>
                <a:ext uri="{FF2B5EF4-FFF2-40B4-BE49-F238E27FC236}">
                  <a16:creationId xmlns:a16="http://schemas.microsoft.com/office/drawing/2014/main" id="{0F76872A-BCD1-1A4F-F07D-2EB31C0A87E2}"/>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9A54F078-C27D-5A55-5BE2-4BEE26FCB90F}"/>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8" name="Freeform 7">
              <a:extLst>
                <a:ext uri="{FF2B5EF4-FFF2-40B4-BE49-F238E27FC236}">
                  <a16:creationId xmlns:a16="http://schemas.microsoft.com/office/drawing/2014/main" id="{589C4265-91A9-262D-E179-E4A1A8DAA8EE}"/>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9" name="Freeform 8">
              <a:extLst>
                <a:ext uri="{FF2B5EF4-FFF2-40B4-BE49-F238E27FC236}">
                  <a16:creationId xmlns:a16="http://schemas.microsoft.com/office/drawing/2014/main" id="{9400A3D2-AAC2-91D0-9B91-2A7825A8B338}"/>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3" name="Freeform 12">
              <a:extLst>
                <a:ext uri="{FF2B5EF4-FFF2-40B4-BE49-F238E27FC236}">
                  <a16:creationId xmlns:a16="http://schemas.microsoft.com/office/drawing/2014/main" id="{D2530CA4-2E17-4BE6-6832-60CD8B8AE2C4}"/>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4" name="Freeform 13">
              <a:extLst>
                <a:ext uri="{FF2B5EF4-FFF2-40B4-BE49-F238E27FC236}">
                  <a16:creationId xmlns:a16="http://schemas.microsoft.com/office/drawing/2014/main" id="{5A860D6F-D1AE-578B-12CB-03D8DA6DA6EF}"/>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5" name="Freeform 14">
              <a:extLst>
                <a:ext uri="{FF2B5EF4-FFF2-40B4-BE49-F238E27FC236}">
                  <a16:creationId xmlns:a16="http://schemas.microsoft.com/office/drawing/2014/main" id="{EE51E5D2-47F1-D7FF-1859-0AE48691ED23}"/>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9" name="Freeform 18">
              <a:extLst>
                <a:ext uri="{FF2B5EF4-FFF2-40B4-BE49-F238E27FC236}">
                  <a16:creationId xmlns:a16="http://schemas.microsoft.com/office/drawing/2014/main" id="{92480211-EBD9-244C-7CCC-B5D850AEC9CD}"/>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0" name="Freeform 19">
              <a:extLst>
                <a:ext uri="{FF2B5EF4-FFF2-40B4-BE49-F238E27FC236}">
                  <a16:creationId xmlns:a16="http://schemas.microsoft.com/office/drawing/2014/main" id="{DE144ADD-526B-AC37-4A8B-EA4136E6ABDE}"/>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1" name="Freeform 20">
              <a:extLst>
                <a:ext uri="{FF2B5EF4-FFF2-40B4-BE49-F238E27FC236}">
                  <a16:creationId xmlns:a16="http://schemas.microsoft.com/office/drawing/2014/main" id="{D2FA867A-D672-8F17-267C-85F4C63558C7}"/>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2" name="Freeform 21">
              <a:extLst>
                <a:ext uri="{FF2B5EF4-FFF2-40B4-BE49-F238E27FC236}">
                  <a16:creationId xmlns:a16="http://schemas.microsoft.com/office/drawing/2014/main" id="{B16C7CB4-0B93-68D3-57AB-9A175E254ADE}"/>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3" name="Freeform 22">
              <a:extLst>
                <a:ext uri="{FF2B5EF4-FFF2-40B4-BE49-F238E27FC236}">
                  <a16:creationId xmlns:a16="http://schemas.microsoft.com/office/drawing/2014/main" id="{17439FF2-13D4-D776-140A-F45026A6E95E}"/>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4" name="Freeform 23">
              <a:extLst>
                <a:ext uri="{FF2B5EF4-FFF2-40B4-BE49-F238E27FC236}">
                  <a16:creationId xmlns:a16="http://schemas.microsoft.com/office/drawing/2014/main" id="{99D9A5FC-9D42-AA4D-881A-6F0C2EB2ACA7}"/>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5" name="Freeform 24">
              <a:extLst>
                <a:ext uri="{FF2B5EF4-FFF2-40B4-BE49-F238E27FC236}">
                  <a16:creationId xmlns:a16="http://schemas.microsoft.com/office/drawing/2014/main" id="{7913DDE2-F3B8-67AD-DC8E-3CD78AA550EF}"/>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6" name="Freeform 25">
              <a:extLst>
                <a:ext uri="{FF2B5EF4-FFF2-40B4-BE49-F238E27FC236}">
                  <a16:creationId xmlns:a16="http://schemas.microsoft.com/office/drawing/2014/main" id="{B0BAFCB9-7F84-75A1-DA76-09E1F824D949}"/>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7" name="Freeform 26">
              <a:extLst>
                <a:ext uri="{FF2B5EF4-FFF2-40B4-BE49-F238E27FC236}">
                  <a16:creationId xmlns:a16="http://schemas.microsoft.com/office/drawing/2014/main" id="{94281AAF-74DA-DC02-9B3D-26107B6131EE}"/>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8" name="Freeform 27">
              <a:extLst>
                <a:ext uri="{FF2B5EF4-FFF2-40B4-BE49-F238E27FC236}">
                  <a16:creationId xmlns:a16="http://schemas.microsoft.com/office/drawing/2014/main" id="{AA180C93-70B9-4DC0-1B6B-1FB946C4C76D}"/>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9" name="Freeform 28">
              <a:extLst>
                <a:ext uri="{FF2B5EF4-FFF2-40B4-BE49-F238E27FC236}">
                  <a16:creationId xmlns:a16="http://schemas.microsoft.com/office/drawing/2014/main" id="{4F270AD4-63FC-A9DD-C888-427E2106BFD9}"/>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0" name="Freeform 29">
              <a:extLst>
                <a:ext uri="{FF2B5EF4-FFF2-40B4-BE49-F238E27FC236}">
                  <a16:creationId xmlns:a16="http://schemas.microsoft.com/office/drawing/2014/main" id="{8FA54BC5-75F5-5D4E-8B08-B81E12B44C30}"/>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1" name="Freeform 30">
              <a:extLst>
                <a:ext uri="{FF2B5EF4-FFF2-40B4-BE49-F238E27FC236}">
                  <a16:creationId xmlns:a16="http://schemas.microsoft.com/office/drawing/2014/main" id="{D0EBCEAE-75FD-B8FB-7A70-CF34F4026CE3}"/>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2" name="Freeform 31">
              <a:extLst>
                <a:ext uri="{FF2B5EF4-FFF2-40B4-BE49-F238E27FC236}">
                  <a16:creationId xmlns:a16="http://schemas.microsoft.com/office/drawing/2014/main" id="{77170C09-27AF-0E75-2343-77150F36D9E5}"/>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6" name="Picture 5">
            <a:extLst>
              <a:ext uri="{FF2B5EF4-FFF2-40B4-BE49-F238E27FC236}">
                <a16:creationId xmlns:a16="http://schemas.microsoft.com/office/drawing/2014/main" id="{B749F4DE-A50F-24EB-54BE-88FF563882E9}"/>
              </a:ext>
            </a:extLst>
          </p:cNvPr>
          <p:cNvPicPr>
            <a:picLocks noChangeAspect="1"/>
          </p:cNvPicPr>
          <p:nvPr userDrawn="1"/>
        </p:nvPicPr>
        <p:blipFill>
          <a:blip r:embed="rId4"/>
          <a:stretch>
            <a:fillRect/>
          </a:stretch>
        </p:blipFill>
        <p:spPr>
          <a:xfrm>
            <a:off x="541932" y="1683593"/>
            <a:ext cx="1559902" cy="2174409"/>
          </a:xfrm>
          <a:prstGeom prst="rect">
            <a:avLst/>
          </a:prstGeom>
        </p:spPr>
      </p:pic>
      <p:pic>
        <p:nvPicPr>
          <p:cNvPr id="33" name="Picture 32">
            <a:extLst>
              <a:ext uri="{FF2B5EF4-FFF2-40B4-BE49-F238E27FC236}">
                <a16:creationId xmlns:a16="http://schemas.microsoft.com/office/drawing/2014/main" id="{7D24842C-3B4E-E5E3-977C-865299970AF9}"/>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2654978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st Page - Photo #1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01E91-B367-933B-9658-132922512C2B}"/>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3" name="Picture 2">
            <a:extLst>
              <a:ext uri="{FF2B5EF4-FFF2-40B4-BE49-F238E27FC236}">
                <a16:creationId xmlns:a16="http://schemas.microsoft.com/office/drawing/2014/main" id="{C7D5D4E3-566B-8B9C-1A77-34AF6A96670C}"/>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4" name="Graphic 5">
            <a:extLst>
              <a:ext uri="{FF2B5EF4-FFF2-40B4-BE49-F238E27FC236}">
                <a16:creationId xmlns:a16="http://schemas.microsoft.com/office/drawing/2014/main" id="{EC7AEC09-BD00-D023-B00E-2811D891D831}"/>
              </a:ext>
            </a:extLst>
          </p:cNvPr>
          <p:cNvGrpSpPr/>
          <p:nvPr userDrawn="1"/>
        </p:nvGrpSpPr>
        <p:grpSpPr>
          <a:xfrm>
            <a:off x="585363" y="3950372"/>
            <a:ext cx="1473041" cy="107375"/>
            <a:chOff x="947101" y="3681463"/>
            <a:chExt cx="1473041" cy="107375"/>
          </a:xfrm>
          <a:solidFill>
            <a:srgbClr val="FFFFFF"/>
          </a:solidFill>
        </p:grpSpPr>
        <p:sp>
          <p:nvSpPr>
            <p:cNvPr id="5" name="Freeform 4">
              <a:extLst>
                <a:ext uri="{FF2B5EF4-FFF2-40B4-BE49-F238E27FC236}">
                  <a16:creationId xmlns:a16="http://schemas.microsoft.com/office/drawing/2014/main" id="{CC983437-3033-63B4-F3A1-813EC2061C2E}"/>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720E1595-AAFF-900B-67B1-B52672D3BF06}"/>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8" name="Freeform 7">
              <a:extLst>
                <a:ext uri="{FF2B5EF4-FFF2-40B4-BE49-F238E27FC236}">
                  <a16:creationId xmlns:a16="http://schemas.microsoft.com/office/drawing/2014/main" id="{AEDE5617-7CAE-81F8-0E8B-D22665575352}"/>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9" name="Freeform 8">
              <a:extLst>
                <a:ext uri="{FF2B5EF4-FFF2-40B4-BE49-F238E27FC236}">
                  <a16:creationId xmlns:a16="http://schemas.microsoft.com/office/drawing/2014/main" id="{9C51FC3E-FCAA-8E5A-DCB1-5E41F801F53B}"/>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3" name="Freeform 12">
              <a:extLst>
                <a:ext uri="{FF2B5EF4-FFF2-40B4-BE49-F238E27FC236}">
                  <a16:creationId xmlns:a16="http://schemas.microsoft.com/office/drawing/2014/main" id="{23CA819A-D31C-4A97-22D6-179AF055F02B}"/>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4" name="Freeform 13">
              <a:extLst>
                <a:ext uri="{FF2B5EF4-FFF2-40B4-BE49-F238E27FC236}">
                  <a16:creationId xmlns:a16="http://schemas.microsoft.com/office/drawing/2014/main" id="{62680388-136F-5467-C92B-4AE4D9A4DCD7}"/>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5" name="Freeform 14">
              <a:extLst>
                <a:ext uri="{FF2B5EF4-FFF2-40B4-BE49-F238E27FC236}">
                  <a16:creationId xmlns:a16="http://schemas.microsoft.com/office/drawing/2014/main" id="{36896E58-67C8-40F3-CF27-9650EDA29D55}"/>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9" name="Freeform 18">
              <a:extLst>
                <a:ext uri="{FF2B5EF4-FFF2-40B4-BE49-F238E27FC236}">
                  <a16:creationId xmlns:a16="http://schemas.microsoft.com/office/drawing/2014/main" id="{544D247D-D283-5578-D5A9-460F408CF758}"/>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0" name="Freeform 19">
              <a:extLst>
                <a:ext uri="{FF2B5EF4-FFF2-40B4-BE49-F238E27FC236}">
                  <a16:creationId xmlns:a16="http://schemas.microsoft.com/office/drawing/2014/main" id="{A7C22D72-B6D6-A7DC-ED22-38843165276D}"/>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1" name="Freeform 20">
              <a:extLst>
                <a:ext uri="{FF2B5EF4-FFF2-40B4-BE49-F238E27FC236}">
                  <a16:creationId xmlns:a16="http://schemas.microsoft.com/office/drawing/2014/main" id="{1A58C84A-12C8-F0A7-78D5-475D41C38D28}"/>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2" name="Freeform 21">
              <a:extLst>
                <a:ext uri="{FF2B5EF4-FFF2-40B4-BE49-F238E27FC236}">
                  <a16:creationId xmlns:a16="http://schemas.microsoft.com/office/drawing/2014/main" id="{A04158E6-FC42-6AE4-E9B3-A931D3ABA66A}"/>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3" name="Freeform 22">
              <a:extLst>
                <a:ext uri="{FF2B5EF4-FFF2-40B4-BE49-F238E27FC236}">
                  <a16:creationId xmlns:a16="http://schemas.microsoft.com/office/drawing/2014/main" id="{71354B8F-7F16-EE2D-D94F-464D07AE434D}"/>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4" name="Freeform 23">
              <a:extLst>
                <a:ext uri="{FF2B5EF4-FFF2-40B4-BE49-F238E27FC236}">
                  <a16:creationId xmlns:a16="http://schemas.microsoft.com/office/drawing/2014/main" id="{E84386C1-C247-6B5F-EA18-D78F42578FBB}"/>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5" name="Freeform 24">
              <a:extLst>
                <a:ext uri="{FF2B5EF4-FFF2-40B4-BE49-F238E27FC236}">
                  <a16:creationId xmlns:a16="http://schemas.microsoft.com/office/drawing/2014/main" id="{03374388-28C2-3714-BD8F-DD721BB97C12}"/>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6" name="Freeform 25">
              <a:extLst>
                <a:ext uri="{FF2B5EF4-FFF2-40B4-BE49-F238E27FC236}">
                  <a16:creationId xmlns:a16="http://schemas.microsoft.com/office/drawing/2014/main" id="{1C9EDE94-F307-8AC6-DA73-66DECE4E4821}"/>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7" name="Freeform 26">
              <a:extLst>
                <a:ext uri="{FF2B5EF4-FFF2-40B4-BE49-F238E27FC236}">
                  <a16:creationId xmlns:a16="http://schemas.microsoft.com/office/drawing/2014/main" id="{8F6E3D15-45A0-6C18-5590-83DED61BBA78}"/>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8" name="Freeform 27">
              <a:extLst>
                <a:ext uri="{FF2B5EF4-FFF2-40B4-BE49-F238E27FC236}">
                  <a16:creationId xmlns:a16="http://schemas.microsoft.com/office/drawing/2014/main" id="{285779B8-0412-3770-493B-CCFA7D1D6C42}"/>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9" name="Freeform 28">
              <a:extLst>
                <a:ext uri="{FF2B5EF4-FFF2-40B4-BE49-F238E27FC236}">
                  <a16:creationId xmlns:a16="http://schemas.microsoft.com/office/drawing/2014/main" id="{051A3458-F896-85F0-7A03-D1A4DFF988C1}"/>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0" name="Freeform 29">
              <a:extLst>
                <a:ext uri="{FF2B5EF4-FFF2-40B4-BE49-F238E27FC236}">
                  <a16:creationId xmlns:a16="http://schemas.microsoft.com/office/drawing/2014/main" id="{B0A498F2-19CF-1DAD-2EB4-4FD1ABF494CA}"/>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1" name="Freeform 30">
              <a:extLst>
                <a:ext uri="{FF2B5EF4-FFF2-40B4-BE49-F238E27FC236}">
                  <a16:creationId xmlns:a16="http://schemas.microsoft.com/office/drawing/2014/main" id="{A936501D-F897-462F-74D4-9498CC4D976B}"/>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2" name="Freeform 31">
              <a:extLst>
                <a:ext uri="{FF2B5EF4-FFF2-40B4-BE49-F238E27FC236}">
                  <a16:creationId xmlns:a16="http://schemas.microsoft.com/office/drawing/2014/main" id="{A9EA27F5-19C2-815B-13F3-3896A5115D58}"/>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6" name="Picture 5">
            <a:extLst>
              <a:ext uri="{FF2B5EF4-FFF2-40B4-BE49-F238E27FC236}">
                <a16:creationId xmlns:a16="http://schemas.microsoft.com/office/drawing/2014/main" id="{9061C58C-14AD-2AD6-5174-B67BB159976E}"/>
              </a:ext>
            </a:extLst>
          </p:cNvPr>
          <p:cNvPicPr>
            <a:picLocks noChangeAspect="1"/>
          </p:cNvPicPr>
          <p:nvPr userDrawn="1"/>
        </p:nvPicPr>
        <p:blipFill>
          <a:blip r:embed="rId4"/>
          <a:stretch>
            <a:fillRect/>
          </a:stretch>
        </p:blipFill>
        <p:spPr>
          <a:xfrm>
            <a:off x="541932" y="1683593"/>
            <a:ext cx="1559902" cy="2174409"/>
          </a:xfrm>
          <a:prstGeom prst="rect">
            <a:avLst/>
          </a:prstGeom>
        </p:spPr>
      </p:pic>
      <p:pic>
        <p:nvPicPr>
          <p:cNvPr id="33" name="Picture 32">
            <a:extLst>
              <a:ext uri="{FF2B5EF4-FFF2-40B4-BE49-F238E27FC236}">
                <a16:creationId xmlns:a16="http://schemas.microsoft.com/office/drawing/2014/main" id="{2C1618EC-9246-65BA-7A90-2BFF2C810944}"/>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2336459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st Page - Photo #1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C6ADA-3DB0-2008-C5D0-B424E23069D0}"/>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2" name="Picture 1">
            <a:extLst>
              <a:ext uri="{FF2B5EF4-FFF2-40B4-BE49-F238E27FC236}">
                <a16:creationId xmlns:a16="http://schemas.microsoft.com/office/drawing/2014/main" id="{263DBB29-8E35-71D8-0F4F-4DD768FE0441}"/>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4" name="Graphic 5">
            <a:extLst>
              <a:ext uri="{FF2B5EF4-FFF2-40B4-BE49-F238E27FC236}">
                <a16:creationId xmlns:a16="http://schemas.microsoft.com/office/drawing/2014/main" id="{EDD255B6-3E8C-A934-B6CB-368BA1F3F9B2}"/>
              </a:ext>
            </a:extLst>
          </p:cNvPr>
          <p:cNvGrpSpPr/>
          <p:nvPr userDrawn="1"/>
        </p:nvGrpSpPr>
        <p:grpSpPr>
          <a:xfrm>
            <a:off x="585363" y="3950372"/>
            <a:ext cx="1473041" cy="107375"/>
            <a:chOff x="947101" y="3681463"/>
            <a:chExt cx="1473041" cy="107375"/>
          </a:xfrm>
          <a:solidFill>
            <a:srgbClr val="FFFFFF"/>
          </a:solidFill>
        </p:grpSpPr>
        <p:sp>
          <p:nvSpPr>
            <p:cNvPr id="5" name="Freeform 4">
              <a:extLst>
                <a:ext uri="{FF2B5EF4-FFF2-40B4-BE49-F238E27FC236}">
                  <a16:creationId xmlns:a16="http://schemas.microsoft.com/office/drawing/2014/main" id="{D8A37843-0A58-AD47-C88F-66B5F5955D37}"/>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A5AF8218-B160-497A-E59B-444B4B4849B4}"/>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8" name="Freeform 7">
              <a:extLst>
                <a:ext uri="{FF2B5EF4-FFF2-40B4-BE49-F238E27FC236}">
                  <a16:creationId xmlns:a16="http://schemas.microsoft.com/office/drawing/2014/main" id="{5D4FB7BD-A195-4109-9894-4F448C83EF60}"/>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9" name="Freeform 8">
              <a:extLst>
                <a:ext uri="{FF2B5EF4-FFF2-40B4-BE49-F238E27FC236}">
                  <a16:creationId xmlns:a16="http://schemas.microsoft.com/office/drawing/2014/main" id="{F68573C4-D6DC-CE39-5CBD-D94D00AB009D}"/>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3" name="Freeform 12">
              <a:extLst>
                <a:ext uri="{FF2B5EF4-FFF2-40B4-BE49-F238E27FC236}">
                  <a16:creationId xmlns:a16="http://schemas.microsoft.com/office/drawing/2014/main" id="{6EACBA00-F148-4342-F192-7071DE42FC5B}"/>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4" name="Freeform 13">
              <a:extLst>
                <a:ext uri="{FF2B5EF4-FFF2-40B4-BE49-F238E27FC236}">
                  <a16:creationId xmlns:a16="http://schemas.microsoft.com/office/drawing/2014/main" id="{0C53F648-4112-A089-243B-10D579DE5FE2}"/>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5" name="Freeform 14">
              <a:extLst>
                <a:ext uri="{FF2B5EF4-FFF2-40B4-BE49-F238E27FC236}">
                  <a16:creationId xmlns:a16="http://schemas.microsoft.com/office/drawing/2014/main" id="{0EC3721F-47A9-B1DC-8362-671A81AEF8EA}"/>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9" name="Freeform 18">
              <a:extLst>
                <a:ext uri="{FF2B5EF4-FFF2-40B4-BE49-F238E27FC236}">
                  <a16:creationId xmlns:a16="http://schemas.microsoft.com/office/drawing/2014/main" id="{E375924A-BBCB-F8D2-0399-80F9CC2D5FD6}"/>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0" name="Freeform 19">
              <a:extLst>
                <a:ext uri="{FF2B5EF4-FFF2-40B4-BE49-F238E27FC236}">
                  <a16:creationId xmlns:a16="http://schemas.microsoft.com/office/drawing/2014/main" id="{0E6E6538-32CF-4907-C994-55D5D851354C}"/>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1" name="Freeform 20">
              <a:extLst>
                <a:ext uri="{FF2B5EF4-FFF2-40B4-BE49-F238E27FC236}">
                  <a16:creationId xmlns:a16="http://schemas.microsoft.com/office/drawing/2014/main" id="{1242B69E-309D-84CF-1078-975976A15508}"/>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2" name="Freeform 21">
              <a:extLst>
                <a:ext uri="{FF2B5EF4-FFF2-40B4-BE49-F238E27FC236}">
                  <a16:creationId xmlns:a16="http://schemas.microsoft.com/office/drawing/2014/main" id="{2CCC32BF-D695-6C69-0E1A-F6BA3AA24557}"/>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3" name="Freeform 22">
              <a:extLst>
                <a:ext uri="{FF2B5EF4-FFF2-40B4-BE49-F238E27FC236}">
                  <a16:creationId xmlns:a16="http://schemas.microsoft.com/office/drawing/2014/main" id="{DE75E765-C466-8795-CB3C-C108A507568D}"/>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4" name="Freeform 23">
              <a:extLst>
                <a:ext uri="{FF2B5EF4-FFF2-40B4-BE49-F238E27FC236}">
                  <a16:creationId xmlns:a16="http://schemas.microsoft.com/office/drawing/2014/main" id="{B4C9761A-10B4-6272-7B31-9E696D6338B5}"/>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5" name="Freeform 24">
              <a:extLst>
                <a:ext uri="{FF2B5EF4-FFF2-40B4-BE49-F238E27FC236}">
                  <a16:creationId xmlns:a16="http://schemas.microsoft.com/office/drawing/2014/main" id="{60C9CA40-74F8-33CA-A61A-EB00EB0644C1}"/>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6" name="Freeform 25">
              <a:extLst>
                <a:ext uri="{FF2B5EF4-FFF2-40B4-BE49-F238E27FC236}">
                  <a16:creationId xmlns:a16="http://schemas.microsoft.com/office/drawing/2014/main" id="{1953846B-ACE0-9128-871B-78A4D9BABCB3}"/>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7" name="Freeform 26">
              <a:extLst>
                <a:ext uri="{FF2B5EF4-FFF2-40B4-BE49-F238E27FC236}">
                  <a16:creationId xmlns:a16="http://schemas.microsoft.com/office/drawing/2014/main" id="{B8082E30-7378-7B24-CE87-776EB00FF99F}"/>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8" name="Freeform 27">
              <a:extLst>
                <a:ext uri="{FF2B5EF4-FFF2-40B4-BE49-F238E27FC236}">
                  <a16:creationId xmlns:a16="http://schemas.microsoft.com/office/drawing/2014/main" id="{72558874-0529-8726-6BF0-CDF2325C0316}"/>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9" name="Freeform 28">
              <a:extLst>
                <a:ext uri="{FF2B5EF4-FFF2-40B4-BE49-F238E27FC236}">
                  <a16:creationId xmlns:a16="http://schemas.microsoft.com/office/drawing/2014/main" id="{48B6F28B-9064-F4E7-CC11-375A4216804D}"/>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0" name="Freeform 29">
              <a:extLst>
                <a:ext uri="{FF2B5EF4-FFF2-40B4-BE49-F238E27FC236}">
                  <a16:creationId xmlns:a16="http://schemas.microsoft.com/office/drawing/2014/main" id="{DB9C3473-E32A-AD1C-B6BC-D210757AD1AF}"/>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1" name="Freeform 30">
              <a:extLst>
                <a:ext uri="{FF2B5EF4-FFF2-40B4-BE49-F238E27FC236}">
                  <a16:creationId xmlns:a16="http://schemas.microsoft.com/office/drawing/2014/main" id="{EF2A0039-3943-1C55-49AE-4F7D71D68778}"/>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2" name="Freeform 31">
              <a:extLst>
                <a:ext uri="{FF2B5EF4-FFF2-40B4-BE49-F238E27FC236}">
                  <a16:creationId xmlns:a16="http://schemas.microsoft.com/office/drawing/2014/main" id="{9EB6CCDE-0AF5-4D45-9E87-52D5B92CB7A1}"/>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6" name="Picture 5">
            <a:extLst>
              <a:ext uri="{FF2B5EF4-FFF2-40B4-BE49-F238E27FC236}">
                <a16:creationId xmlns:a16="http://schemas.microsoft.com/office/drawing/2014/main" id="{066DCC38-373D-4F05-28CA-F02728EDA70A}"/>
              </a:ext>
            </a:extLst>
          </p:cNvPr>
          <p:cNvPicPr>
            <a:picLocks noChangeAspect="1"/>
          </p:cNvPicPr>
          <p:nvPr userDrawn="1"/>
        </p:nvPicPr>
        <p:blipFill>
          <a:blip r:embed="rId4"/>
          <a:stretch>
            <a:fillRect/>
          </a:stretch>
        </p:blipFill>
        <p:spPr>
          <a:xfrm>
            <a:off x="541932" y="1683593"/>
            <a:ext cx="1559902" cy="2174409"/>
          </a:xfrm>
          <a:prstGeom prst="rect">
            <a:avLst/>
          </a:prstGeom>
        </p:spPr>
      </p:pic>
      <p:pic>
        <p:nvPicPr>
          <p:cNvPr id="33" name="Picture 32">
            <a:extLst>
              <a:ext uri="{FF2B5EF4-FFF2-40B4-BE49-F238E27FC236}">
                <a16:creationId xmlns:a16="http://schemas.microsoft.com/office/drawing/2014/main" id="{5F5B2D09-531B-0B58-DB23-15255A2857DD}"/>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4091467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st Page - Photo #1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E33A9-7672-E35D-1E1E-3C35D72DD67A}"/>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3" name="Picture 2">
            <a:extLst>
              <a:ext uri="{FF2B5EF4-FFF2-40B4-BE49-F238E27FC236}">
                <a16:creationId xmlns:a16="http://schemas.microsoft.com/office/drawing/2014/main" id="{F4BCB1B0-7531-5B10-F23F-08A71AAE9C50}"/>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4" name="Graphic 5">
            <a:extLst>
              <a:ext uri="{FF2B5EF4-FFF2-40B4-BE49-F238E27FC236}">
                <a16:creationId xmlns:a16="http://schemas.microsoft.com/office/drawing/2014/main" id="{84AB6C8B-2E54-DAD8-09DA-415822FB5651}"/>
              </a:ext>
            </a:extLst>
          </p:cNvPr>
          <p:cNvGrpSpPr/>
          <p:nvPr userDrawn="1"/>
        </p:nvGrpSpPr>
        <p:grpSpPr>
          <a:xfrm>
            <a:off x="585363" y="3950372"/>
            <a:ext cx="1473041" cy="107375"/>
            <a:chOff x="947101" y="3681463"/>
            <a:chExt cx="1473041" cy="107375"/>
          </a:xfrm>
          <a:solidFill>
            <a:srgbClr val="FFFFFF"/>
          </a:solidFill>
        </p:grpSpPr>
        <p:sp>
          <p:nvSpPr>
            <p:cNvPr id="5" name="Freeform 4">
              <a:extLst>
                <a:ext uri="{FF2B5EF4-FFF2-40B4-BE49-F238E27FC236}">
                  <a16:creationId xmlns:a16="http://schemas.microsoft.com/office/drawing/2014/main" id="{DE52E712-721F-BE47-E7E4-99F18A21B813}"/>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508F0C1C-AE84-A469-99C0-4A46CD0362FB}"/>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8" name="Freeform 7">
              <a:extLst>
                <a:ext uri="{FF2B5EF4-FFF2-40B4-BE49-F238E27FC236}">
                  <a16:creationId xmlns:a16="http://schemas.microsoft.com/office/drawing/2014/main" id="{EC6056C5-698C-CA60-D95A-08DF126703CF}"/>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9" name="Freeform 8">
              <a:extLst>
                <a:ext uri="{FF2B5EF4-FFF2-40B4-BE49-F238E27FC236}">
                  <a16:creationId xmlns:a16="http://schemas.microsoft.com/office/drawing/2014/main" id="{5B4EDFB6-7E3F-7004-DB4E-E55D7B81E934}"/>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3" name="Freeform 12">
              <a:extLst>
                <a:ext uri="{FF2B5EF4-FFF2-40B4-BE49-F238E27FC236}">
                  <a16:creationId xmlns:a16="http://schemas.microsoft.com/office/drawing/2014/main" id="{B9F69C9B-60DC-94A7-9B96-8869871D8CA6}"/>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4" name="Freeform 13">
              <a:extLst>
                <a:ext uri="{FF2B5EF4-FFF2-40B4-BE49-F238E27FC236}">
                  <a16:creationId xmlns:a16="http://schemas.microsoft.com/office/drawing/2014/main" id="{59CF880B-E1E4-AAE4-3B70-EF9C68E6C521}"/>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5" name="Freeform 14">
              <a:extLst>
                <a:ext uri="{FF2B5EF4-FFF2-40B4-BE49-F238E27FC236}">
                  <a16:creationId xmlns:a16="http://schemas.microsoft.com/office/drawing/2014/main" id="{B4BAEABA-94AA-3A0A-45F8-D990DC31AF9B}"/>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9" name="Freeform 18">
              <a:extLst>
                <a:ext uri="{FF2B5EF4-FFF2-40B4-BE49-F238E27FC236}">
                  <a16:creationId xmlns:a16="http://schemas.microsoft.com/office/drawing/2014/main" id="{F333C61C-F51E-2D2A-8B24-F172F6337D43}"/>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0" name="Freeform 19">
              <a:extLst>
                <a:ext uri="{FF2B5EF4-FFF2-40B4-BE49-F238E27FC236}">
                  <a16:creationId xmlns:a16="http://schemas.microsoft.com/office/drawing/2014/main" id="{E11A3BCC-7DDD-5523-BCB3-C903589B36E5}"/>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1" name="Freeform 20">
              <a:extLst>
                <a:ext uri="{FF2B5EF4-FFF2-40B4-BE49-F238E27FC236}">
                  <a16:creationId xmlns:a16="http://schemas.microsoft.com/office/drawing/2014/main" id="{9A6540B8-C850-3154-1C3C-FF30E37993EB}"/>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2" name="Freeform 21">
              <a:extLst>
                <a:ext uri="{FF2B5EF4-FFF2-40B4-BE49-F238E27FC236}">
                  <a16:creationId xmlns:a16="http://schemas.microsoft.com/office/drawing/2014/main" id="{3132E36E-816A-2557-0229-6DC70DF08A52}"/>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3" name="Freeform 22">
              <a:extLst>
                <a:ext uri="{FF2B5EF4-FFF2-40B4-BE49-F238E27FC236}">
                  <a16:creationId xmlns:a16="http://schemas.microsoft.com/office/drawing/2014/main" id="{F6150930-627B-5329-EE64-38908A60C740}"/>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4" name="Freeform 23">
              <a:extLst>
                <a:ext uri="{FF2B5EF4-FFF2-40B4-BE49-F238E27FC236}">
                  <a16:creationId xmlns:a16="http://schemas.microsoft.com/office/drawing/2014/main" id="{0B2DF8D7-DCF5-088D-8CF6-110641466C07}"/>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5" name="Freeform 24">
              <a:extLst>
                <a:ext uri="{FF2B5EF4-FFF2-40B4-BE49-F238E27FC236}">
                  <a16:creationId xmlns:a16="http://schemas.microsoft.com/office/drawing/2014/main" id="{109E2726-2E84-38A8-0DE2-ACF45A25B786}"/>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6" name="Freeform 25">
              <a:extLst>
                <a:ext uri="{FF2B5EF4-FFF2-40B4-BE49-F238E27FC236}">
                  <a16:creationId xmlns:a16="http://schemas.microsoft.com/office/drawing/2014/main" id="{900A323D-95B1-37A1-0F55-DF8CD2CDD983}"/>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7" name="Freeform 26">
              <a:extLst>
                <a:ext uri="{FF2B5EF4-FFF2-40B4-BE49-F238E27FC236}">
                  <a16:creationId xmlns:a16="http://schemas.microsoft.com/office/drawing/2014/main" id="{AFD419DF-A794-3ABF-FFDB-EB142B9B37CA}"/>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8" name="Freeform 27">
              <a:extLst>
                <a:ext uri="{FF2B5EF4-FFF2-40B4-BE49-F238E27FC236}">
                  <a16:creationId xmlns:a16="http://schemas.microsoft.com/office/drawing/2014/main" id="{C2078114-EE6C-0A09-4066-E4B969785D44}"/>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9" name="Freeform 28">
              <a:extLst>
                <a:ext uri="{FF2B5EF4-FFF2-40B4-BE49-F238E27FC236}">
                  <a16:creationId xmlns:a16="http://schemas.microsoft.com/office/drawing/2014/main" id="{2A53086A-AF08-CC21-7A5F-1BEF0CDBE0E3}"/>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0" name="Freeform 29">
              <a:extLst>
                <a:ext uri="{FF2B5EF4-FFF2-40B4-BE49-F238E27FC236}">
                  <a16:creationId xmlns:a16="http://schemas.microsoft.com/office/drawing/2014/main" id="{0AE0087E-B0C3-9465-8938-D514A80CB348}"/>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1" name="Freeform 30">
              <a:extLst>
                <a:ext uri="{FF2B5EF4-FFF2-40B4-BE49-F238E27FC236}">
                  <a16:creationId xmlns:a16="http://schemas.microsoft.com/office/drawing/2014/main" id="{C31AC450-CEDC-A49B-3882-03252C857D57}"/>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2" name="Freeform 31">
              <a:extLst>
                <a:ext uri="{FF2B5EF4-FFF2-40B4-BE49-F238E27FC236}">
                  <a16:creationId xmlns:a16="http://schemas.microsoft.com/office/drawing/2014/main" id="{DE4E53DF-1A08-FC54-FF27-63F26276081E}"/>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6" name="Picture 5">
            <a:extLst>
              <a:ext uri="{FF2B5EF4-FFF2-40B4-BE49-F238E27FC236}">
                <a16:creationId xmlns:a16="http://schemas.microsoft.com/office/drawing/2014/main" id="{7186E556-E195-5A50-8FF5-C2B6D6DB458A}"/>
              </a:ext>
            </a:extLst>
          </p:cNvPr>
          <p:cNvPicPr>
            <a:picLocks noChangeAspect="1"/>
          </p:cNvPicPr>
          <p:nvPr userDrawn="1"/>
        </p:nvPicPr>
        <p:blipFill>
          <a:blip r:embed="rId4"/>
          <a:stretch>
            <a:fillRect/>
          </a:stretch>
        </p:blipFill>
        <p:spPr>
          <a:xfrm>
            <a:off x="541932" y="1683593"/>
            <a:ext cx="1559902" cy="2174409"/>
          </a:xfrm>
          <a:prstGeom prst="rect">
            <a:avLst/>
          </a:prstGeom>
        </p:spPr>
      </p:pic>
      <p:pic>
        <p:nvPicPr>
          <p:cNvPr id="33" name="Picture 32">
            <a:extLst>
              <a:ext uri="{FF2B5EF4-FFF2-40B4-BE49-F238E27FC236}">
                <a16:creationId xmlns:a16="http://schemas.microsoft.com/office/drawing/2014/main" id="{742E68FD-FF35-3B8C-C1A3-2EB095D80553}"/>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3473954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st Page - Photo #1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8E161-6F67-7D6B-06DC-A46614E5E7DA}"/>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2" name="Picture 1">
            <a:extLst>
              <a:ext uri="{FF2B5EF4-FFF2-40B4-BE49-F238E27FC236}">
                <a16:creationId xmlns:a16="http://schemas.microsoft.com/office/drawing/2014/main" id="{B97A5709-F08D-94F2-63B9-F0A7EBBDE922}"/>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4" name="Graphic 5">
            <a:extLst>
              <a:ext uri="{FF2B5EF4-FFF2-40B4-BE49-F238E27FC236}">
                <a16:creationId xmlns:a16="http://schemas.microsoft.com/office/drawing/2014/main" id="{EA465A5F-7343-93FA-ACFF-DB27E89CAF64}"/>
              </a:ext>
            </a:extLst>
          </p:cNvPr>
          <p:cNvGrpSpPr/>
          <p:nvPr userDrawn="1"/>
        </p:nvGrpSpPr>
        <p:grpSpPr>
          <a:xfrm>
            <a:off x="585363" y="3950372"/>
            <a:ext cx="1473041" cy="107375"/>
            <a:chOff x="947101" y="3681463"/>
            <a:chExt cx="1473041" cy="107375"/>
          </a:xfrm>
          <a:solidFill>
            <a:srgbClr val="FFFFFF"/>
          </a:solidFill>
        </p:grpSpPr>
        <p:sp>
          <p:nvSpPr>
            <p:cNvPr id="5" name="Freeform 4">
              <a:extLst>
                <a:ext uri="{FF2B5EF4-FFF2-40B4-BE49-F238E27FC236}">
                  <a16:creationId xmlns:a16="http://schemas.microsoft.com/office/drawing/2014/main" id="{B2ABF0C0-CE00-E3F7-DB66-A9E788EE10B0}"/>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5FC60A76-3E6B-45A5-A806-D30606E756AB}"/>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8" name="Freeform 7">
              <a:extLst>
                <a:ext uri="{FF2B5EF4-FFF2-40B4-BE49-F238E27FC236}">
                  <a16:creationId xmlns:a16="http://schemas.microsoft.com/office/drawing/2014/main" id="{4A4F0EBF-3938-7982-5D98-ADAF3E82497D}"/>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9" name="Freeform 8">
              <a:extLst>
                <a:ext uri="{FF2B5EF4-FFF2-40B4-BE49-F238E27FC236}">
                  <a16:creationId xmlns:a16="http://schemas.microsoft.com/office/drawing/2014/main" id="{FC011FE5-3F23-EEA0-4B1D-A9BB3CFFCD2C}"/>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3" name="Freeform 12">
              <a:extLst>
                <a:ext uri="{FF2B5EF4-FFF2-40B4-BE49-F238E27FC236}">
                  <a16:creationId xmlns:a16="http://schemas.microsoft.com/office/drawing/2014/main" id="{6D290DD6-F585-DB05-D162-BCC8E08D355B}"/>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4" name="Freeform 13">
              <a:extLst>
                <a:ext uri="{FF2B5EF4-FFF2-40B4-BE49-F238E27FC236}">
                  <a16:creationId xmlns:a16="http://schemas.microsoft.com/office/drawing/2014/main" id="{2EBF439B-FBA0-867E-0F33-2759446B4C13}"/>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5" name="Freeform 14">
              <a:extLst>
                <a:ext uri="{FF2B5EF4-FFF2-40B4-BE49-F238E27FC236}">
                  <a16:creationId xmlns:a16="http://schemas.microsoft.com/office/drawing/2014/main" id="{0F1F391B-AEDB-685A-DA02-73F49B40EF35}"/>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9" name="Freeform 18">
              <a:extLst>
                <a:ext uri="{FF2B5EF4-FFF2-40B4-BE49-F238E27FC236}">
                  <a16:creationId xmlns:a16="http://schemas.microsoft.com/office/drawing/2014/main" id="{B4646601-C77B-70F9-EC9C-D4E6A0264E72}"/>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0" name="Freeform 19">
              <a:extLst>
                <a:ext uri="{FF2B5EF4-FFF2-40B4-BE49-F238E27FC236}">
                  <a16:creationId xmlns:a16="http://schemas.microsoft.com/office/drawing/2014/main" id="{3EFA52A4-6CF9-A4C6-8E05-A946852057B8}"/>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1" name="Freeform 20">
              <a:extLst>
                <a:ext uri="{FF2B5EF4-FFF2-40B4-BE49-F238E27FC236}">
                  <a16:creationId xmlns:a16="http://schemas.microsoft.com/office/drawing/2014/main" id="{4395B332-03EA-ABA2-F44C-A8CBA3D2B908}"/>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2" name="Freeform 21">
              <a:extLst>
                <a:ext uri="{FF2B5EF4-FFF2-40B4-BE49-F238E27FC236}">
                  <a16:creationId xmlns:a16="http://schemas.microsoft.com/office/drawing/2014/main" id="{BC5E9139-06BA-EE65-F86B-FF5D52F6A614}"/>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3" name="Freeform 22">
              <a:extLst>
                <a:ext uri="{FF2B5EF4-FFF2-40B4-BE49-F238E27FC236}">
                  <a16:creationId xmlns:a16="http://schemas.microsoft.com/office/drawing/2014/main" id="{4B6305F8-4E9D-BC3B-FAA0-8D21EDEF2552}"/>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4" name="Freeform 23">
              <a:extLst>
                <a:ext uri="{FF2B5EF4-FFF2-40B4-BE49-F238E27FC236}">
                  <a16:creationId xmlns:a16="http://schemas.microsoft.com/office/drawing/2014/main" id="{E11D0481-63F6-B3E5-60D7-CF29F89C0099}"/>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5" name="Freeform 24">
              <a:extLst>
                <a:ext uri="{FF2B5EF4-FFF2-40B4-BE49-F238E27FC236}">
                  <a16:creationId xmlns:a16="http://schemas.microsoft.com/office/drawing/2014/main" id="{6ED96629-FE64-0E6E-65D1-7472393CDE3F}"/>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6" name="Freeform 25">
              <a:extLst>
                <a:ext uri="{FF2B5EF4-FFF2-40B4-BE49-F238E27FC236}">
                  <a16:creationId xmlns:a16="http://schemas.microsoft.com/office/drawing/2014/main" id="{916106D2-1CDB-3621-9A13-8A636F7FA0E4}"/>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7" name="Freeform 26">
              <a:extLst>
                <a:ext uri="{FF2B5EF4-FFF2-40B4-BE49-F238E27FC236}">
                  <a16:creationId xmlns:a16="http://schemas.microsoft.com/office/drawing/2014/main" id="{1C792AEF-FAD2-1098-92D0-8C0D141F0C1A}"/>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8" name="Freeform 27">
              <a:extLst>
                <a:ext uri="{FF2B5EF4-FFF2-40B4-BE49-F238E27FC236}">
                  <a16:creationId xmlns:a16="http://schemas.microsoft.com/office/drawing/2014/main" id="{AF5ADBCD-76CF-4C0A-9ED5-355016489B16}"/>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9" name="Freeform 28">
              <a:extLst>
                <a:ext uri="{FF2B5EF4-FFF2-40B4-BE49-F238E27FC236}">
                  <a16:creationId xmlns:a16="http://schemas.microsoft.com/office/drawing/2014/main" id="{89B22D67-2A70-2C3C-47BF-58DB52CE1AF6}"/>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0" name="Freeform 29">
              <a:extLst>
                <a:ext uri="{FF2B5EF4-FFF2-40B4-BE49-F238E27FC236}">
                  <a16:creationId xmlns:a16="http://schemas.microsoft.com/office/drawing/2014/main" id="{28E88FD1-049D-75CA-FADB-ECB1B9D7646A}"/>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1" name="Freeform 30">
              <a:extLst>
                <a:ext uri="{FF2B5EF4-FFF2-40B4-BE49-F238E27FC236}">
                  <a16:creationId xmlns:a16="http://schemas.microsoft.com/office/drawing/2014/main" id="{9CE80C2C-4BA5-7E8F-134A-DA40898BE52C}"/>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2" name="Freeform 31">
              <a:extLst>
                <a:ext uri="{FF2B5EF4-FFF2-40B4-BE49-F238E27FC236}">
                  <a16:creationId xmlns:a16="http://schemas.microsoft.com/office/drawing/2014/main" id="{4BEA0F56-0461-B231-418E-670C334126AD}"/>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6" name="Picture 5">
            <a:extLst>
              <a:ext uri="{FF2B5EF4-FFF2-40B4-BE49-F238E27FC236}">
                <a16:creationId xmlns:a16="http://schemas.microsoft.com/office/drawing/2014/main" id="{575A1419-FD28-7AAF-C856-DFD9FAD9483C}"/>
              </a:ext>
            </a:extLst>
          </p:cNvPr>
          <p:cNvPicPr>
            <a:picLocks noChangeAspect="1"/>
          </p:cNvPicPr>
          <p:nvPr userDrawn="1"/>
        </p:nvPicPr>
        <p:blipFill>
          <a:blip r:embed="rId4"/>
          <a:stretch>
            <a:fillRect/>
          </a:stretch>
        </p:blipFill>
        <p:spPr>
          <a:xfrm>
            <a:off x="541932" y="1683593"/>
            <a:ext cx="1559902" cy="2174409"/>
          </a:xfrm>
          <a:prstGeom prst="rect">
            <a:avLst/>
          </a:prstGeom>
        </p:spPr>
      </p:pic>
      <p:pic>
        <p:nvPicPr>
          <p:cNvPr id="33" name="Picture 32">
            <a:extLst>
              <a:ext uri="{FF2B5EF4-FFF2-40B4-BE49-F238E27FC236}">
                <a16:creationId xmlns:a16="http://schemas.microsoft.com/office/drawing/2014/main" id="{857AE933-A282-A4E3-3FA4-7ECAFC3B7FCC}"/>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1935937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1C9731-FE08-D84B-D2DD-AD117E003BA6}"/>
              </a:ext>
            </a:extLst>
          </p:cNvPr>
          <p:cNvPicPr>
            <a:picLocks noChangeAspect="1"/>
          </p:cNvPicPr>
          <p:nvPr userDrawn="1"/>
        </p:nvPicPr>
        <p:blipFill>
          <a:blip r:embed="rId2"/>
          <a:srcRect/>
          <a:stretch/>
        </p:blipFill>
        <p:spPr>
          <a:xfrm>
            <a:off x="0" y="1823"/>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3154158"/>
            <a:ext cx="6871592" cy="495443"/>
          </a:xfrm>
        </p:spPr>
        <p:txBody>
          <a:bodyPr lIns="0" tIns="0" rIns="0" bIns="0" anchor="t">
            <a:noAutofit/>
          </a:bodyPr>
          <a:lstStyle>
            <a:lvl1pPr>
              <a:defRPr sz="2000"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heading here. Type to add heading here. Type to add heading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3721488"/>
            <a:ext cx="6871947" cy="4870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add body copy. </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grpSp>
        <p:nvGrpSpPr>
          <p:cNvPr id="50" name="Graphic 5">
            <a:extLst>
              <a:ext uri="{FF2B5EF4-FFF2-40B4-BE49-F238E27FC236}">
                <a16:creationId xmlns:a16="http://schemas.microsoft.com/office/drawing/2014/main" id="{067AA2AE-0556-893A-3E18-26B6475215F7}"/>
              </a:ext>
            </a:extLst>
          </p:cNvPr>
          <p:cNvGrpSpPr/>
          <p:nvPr/>
        </p:nvGrpSpPr>
        <p:grpSpPr>
          <a:xfrm>
            <a:off x="648288" y="2732057"/>
            <a:ext cx="1473041" cy="107375"/>
            <a:chOff x="633235" y="2732057"/>
            <a:chExt cx="1473041" cy="107375"/>
          </a:xfrm>
          <a:solidFill>
            <a:srgbClr val="1A214C"/>
          </a:solidFill>
        </p:grpSpPr>
        <p:sp>
          <p:nvSpPr>
            <p:cNvPr id="51" name="Freeform 50">
              <a:extLst>
                <a:ext uri="{FF2B5EF4-FFF2-40B4-BE49-F238E27FC236}">
                  <a16:creationId xmlns:a16="http://schemas.microsoft.com/office/drawing/2014/main" id="{093BC3EF-052C-D090-9A50-3C5F001E54B3}"/>
                </a:ext>
              </a:extLst>
            </p:cNvPr>
            <p:cNvSpPr/>
            <p:nvPr/>
          </p:nvSpPr>
          <p:spPr>
            <a:xfrm>
              <a:off x="633235" y="2733972"/>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grpFill/>
            <a:ln w="12700" cap="flat">
              <a:noFill/>
              <a:prstDash val="solid"/>
              <a:miter/>
            </a:ln>
          </p:spPr>
          <p:txBody>
            <a:bodyPr rtlCol="0" anchor="ctr"/>
            <a:lstStyle/>
            <a:p>
              <a:endParaRPr lang="en-US">
                <a:solidFill>
                  <a:srgbClr val="1A214C"/>
                </a:solidFill>
              </a:endParaRPr>
            </a:p>
          </p:txBody>
        </p:sp>
        <p:sp>
          <p:nvSpPr>
            <p:cNvPr id="52" name="Freeform 51">
              <a:extLst>
                <a:ext uri="{FF2B5EF4-FFF2-40B4-BE49-F238E27FC236}">
                  <a16:creationId xmlns:a16="http://schemas.microsoft.com/office/drawing/2014/main" id="{7E06A152-43A3-71DE-AD7E-6321C3DE392D}"/>
                </a:ext>
              </a:extLst>
            </p:cNvPr>
            <p:cNvSpPr/>
            <p:nvPr/>
          </p:nvSpPr>
          <p:spPr>
            <a:xfrm>
              <a:off x="715765" y="2733972"/>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grpFill/>
            <a:ln w="12700" cap="flat">
              <a:noFill/>
              <a:prstDash val="solid"/>
              <a:miter/>
            </a:ln>
          </p:spPr>
          <p:txBody>
            <a:bodyPr rtlCol="0" anchor="ctr"/>
            <a:lstStyle/>
            <a:p>
              <a:endParaRPr lang="en-US">
                <a:solidFill>
                  <a:srgbClr val="1A214C"/>
                </a:solidFill>
              </a:endParaRPr>
            </a:p>
          </p:txBody>
        </p:sp>
        <p:sp>
          <p:nvSpPr>
            <p:cNvPr id="53" name="Freeform 52">
              <a:extLst>
                <a:ext uri="{FF2B5EF4-FFF2-40B4-BE49-F238E27FC236}">
                  <a16:creationId xmlns:a16="http://schemas.microsoft.com/office/drawing/2014/main" id="{3F352559-CC33-6418-F50E-BD8C53C4A86E}"/>
                </a:ext>
              </a:extLst>
            </p:cNvPr>
            <p:cNvSpPr/>
            <p:nvPr/>
          </p:nvSpPr>
          <p:spPr>
            <a:xfrm>
              <a:off x="755308" y="2733972"/>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grpFill/>
            <a:ln w="12700" cap="flat">
              <a:noFill/>
              <a:prstDash val="solid"/>
              <a:miter/>
            </a:ln>
          </p:spPr>
          <p:txBody>
            <a:bodyPr rtlCol="0" anchor="ctr"/>
            <a:lstStyle/>
            <a:p>
              <a:endParaRPr lang="en-US">
                <a:solidFill>
                  <a:srgbClr val="1A214C"/>
                </a:solidFill>
              </a:endParaRPr>
            </a:p>
          </p:txBody>
        </p:sp>
        <p:sp>
          <p:nvSpPr>
            <p:cNvPr id="54" name="Freeform 53">
              <a:extLst>
                <a:ext uri="{FF2B5EF4-FFF2-40B4-BE49-F238E27FC236}">
                  <a16:creationId xmlns:a16="http://schemas.microsoft.com/office/drawing/2014/main" id="{298E8B34-A053-C8C8-0193-790CA818DF69}"/>
                </a:ext>
              </a:extLst>
            </p:cNvPr>
            <p:cNvSpPr/>
            <p:nvPr/>
          </p:nvSpPr>
          <p:spPr>
            <a:xfrm>
              <a:off x="829547" y="2732057"/>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grpFill/>
            <a:ln w="12700" cap="flat">
              <a:noFill/>
              <a:prstDash val="solid"/>
              <a:miter/>
            </a:ln>
          </p:spPr>
          <p:txBody>
            <a:bodyPr rtlCol="0" anchor="ctr"/>
            <a:lstStyle/>
            <a:p>
              <a:endParaRPr lang="en-US">
                <a:solidFill>
                  <a:srgbClr val="1A214C"/>
                </a:solidFill>
              </a:endParaRPr>
            </a:p>
          </p:txBody>
        </p:sp>
        <p:sp>
          <p:nvSpPr>
            <p:cNvPr id="55" name="Freeform 54">
              <a:extLst>
                <a:ext uri="{FF2B5EF4-FFF2-40B4-BE49-F238E27FC236}">
                  <a16:creationId xmlns:a16="http://schemas.microsoft.com/office/drawing/2014/main" id="{0DD0CB22-4442-89F1-AB88-2A980EF0ADFF}"/>
                </a:ext>
              </a:extLst>
            </p:cNvPr>
            <p:cNvSpPr/>
            <p:nvPr/>
          </p:nvSpPr>
          <p:spPr>
            <a:xfrm>
              <a:off x="912077" y="2733972"/>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grpFill/>
            <a:ln w="12700" cap="flat">
              <a:noFill/>
              <a:prstDash val="solid"/>
              <a:miter/>
            </a:ln>
          </p:spPr>
          <p:txBody>
            <a:bodyPr rtlCol="0" anchor="ctr"/>
            <a:lstStyle/>
            <a:p>
              <a:endParaRPr lang="en-US">
                <a:solidFill>
                  <a:srgbClr val="1A214C"/>
                </a:solidFill>
              </a:endParaRPr>
            </a:p>
          </p:txBody>
        </p:sp>
        <p:sp>
          <p:nvSpPr>
            <p:cNvPr id="56" name="Freeform 55">
              <a:extLst>
                <a:ext uri="{FF2B5EF4-FFF2-40B4-BE49-F238E27FC236}">
                  <a16:creationId xmlns:a16="http://schemas.microsoft.com/office/drawing/2014/main" id="{5E507A2F-DD46-CA44-01F5-56191D4AEFF6}"/>
                </a:ext>
              </a:extLst>
            </p:cNvPr>
            <p:cNvSpPr/>
            <p:nvPr/>
          </p:nvSpPr>
          <p:spPr>
            <a:xfrm>
              <a:off x="951620" y="2733972"/>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grpFill/>
            <a:ln w="12700" cap="flat">
              <a:noFill/>
              <a:prstDash val="solid"/>
              <a:miter/>
            </a:ln>
          </p:spPr>
          <p:txBody>
            <a:bodyPr rtlCol="0" anchor="ctr"/>
            <a:lstStyle/>
            <a:p>
              <a:endParaRPr lang="en-US">
                <a:solidFill>
                  <a:srgbClr val="1A214C"/>
                </a:solidFill>
              </a:endParaRPr>
            </a:p>
          </p:txBody>
        </p:sp>
        <p:sp>
          <p:nvSpPr>
            <p:cNvPr id="57" name="Freeform 56">
              <a:extLst>
                <a:ext uri="{FF2B5EF4-FFF2-40B4-BE49-F238E27FC236}">
                  <a16:creationId xmlns:a16="http://schemas.microsoft.com/office/drawing/2014/main" id="{60DD5026-E540-DC62-23F0-BD7E2FAB37CC}"/>
                </a:ext>
              </a:extLst>
            </p:cNvPr>
            <p:cNvSpPr/>
            <p:nvPr/>
          </p:nvSpPr>
          <p:spPr>
            <a:xfrm>
              <a:off x="1033640" y="2733972"/>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grpFill/>
            <a:ln w="12700" cap="flat">
              <a:noFill/>
              <a:prstDash val="solid"/>
              <a:miter/>
            </a:ln>
          </p:spPr>
          <p:txBody>
            <a:bodyPr rtlCol="0" anchor="ctr"/>
            <a:lstStyle/>
            <a:p>
              <a:endParaRPr lang="en-US">
                <a:solidFill>
                  <a:srgbClr val="1A214C"/>
                </a:solidFill>
              </a:endParaRPr>
            </a:p>
          </p:txBody>
        </p:sp>
        <p:sp>
          <p:nvSpPr>
            <p:cNvPr id="58" name="Freeform 57">
              <a:extLst>
                <a:ext uri="{FF2B5EF4-FFF2-40B4-BE49-F238E27FC236}">
                  <a16:creationId xmlns:a16="http://schemas.microsoft.com/office/drawing/2014/main" id="{700D6384-FD57-6CC2-B06A-ADC723B74DC8}"/>
                </a:ext>
              </a:extLst>
            </p:cNvPr>
            <p:cNvSpPr/>
            <p:nvPr/>
          </p:nvSpPr>
          <p:spPr>
            <a:xfrm>
              <a:off x="1066040" y="2733972"/>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grpFill/>
            <a:ln w="12700" cap="flat">
              <a:noFill/>
              <a:prstDash val="solid"/>
              <a:miter/>
            </a:ln>
          </p:spPr>
          <p:txBody>
            <a:bodyPr rtlCol="0" anchor="ctr"/>
            <a:lstStyle/>
            <a:p>
              <a:endParaRPr lang="en-US">
                <a:solidFill>
                  <a:srgbClr val="1A214C"/>
                </a:solidFill>
              </a:endParaRPr>
            </a:p>
          </p:txBody>
        </p:sp>
        <p:sp>
          <p:nvSpPr>
            <p:cNvPr id="59" name="Freeform 58">
              <a:extLst>
                <a:ext uri="{FF2B5EF4-FFF2-40B4-BE49-F238E27FC236}">
                  <a16:creationId xmlns:a16="http://schemas.microsoft.com/office/drawing/2014/main" id="{9C2548A1-CE7D-72F0-6746-3C1875F4E752}"/>
                </a:ext>
              </a:extLst>
            </p:cNvPr>
            <p:cNvSpPr/>
            <p:nvPr/>
          </p:nvSpPr>
          <p:spPr>
            <a:xfrm>
              <a:off x="1175230" y="2733972"/>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grpFill/>
            <a:ln w="12700" cap="flat">
              <a:noFill/>
              <a:prstDash val="solid"/>
              <a:miter/>
            </a:ln>
          </p:spPr>
          <p:txBody>
            <a:bodyPr rtlCol="0" anchor="ctr"/>
            <a:lstStyle/>
            <a:p>
              <a:endParaRPr lang="en-US">
                <a:solidFill>
                  <a:srgbClr val="1A214C"/>
                </a:solidFill>
              </a:endParaRPr>
            </a:p>
          </p:txBody>
        </p:sp>
        <p:sp>
          <p:nvSpPr>
            <p:cNvPr id="60" name="Freeform 59">
              <a:extLst>
                <a:ext uri="{FF2B5EF4-FFF2-40B4-BE49-F238E27FC236}">
                  <a16:creationId xmlns:a16="http://schemas.microsoft.com/office/drawing/2014/main" id="{D0C7533B-CF6E-2EFA-AF99-B439CDD01B61}"/>
                </a:ext>
              </a:extLst>
            </p:cNvPr>
            <p:cNvSpPr/>
            <p:nvPr/>
          </p:nvSpPr>
          <p:spPr>
            <a:xfrm>
              <a:off x="1210181" y="2732057"/>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grpFill/>
            <a:ln w="12700" cap="flat">
              <a:noFill/>
              <a:prstDash val="solid"/>
              <a:miter/>
            </a:ln>
          </p:spPr>
          <p:txBody>
            <a:bodyPr rtlCol="0" anchor="ctr"/>
            <a:lstStyle/>
            <a:p>
              <a:endParaRPr lang="en-US">
                <a:solidFill>
                  <a:srgbClr val="1A214C"/>
                </a:solidFill>
              </a:endParaRPr>
            </a:p>
          </p:txBody>
        </p:sp>
        <p:sp>
          <p:nvSpPr>
            <p:cNvPr id="61" name="Freeform 60">
              <a:extLst>
                <a:ext uri="{FF2B5EF4-FFF2-40B4-BE49-F238E27FC236}">
                  <a16:creationId xmlns:a16="http://schemas.microsoft.com/office/drawing/2014/main" id="{10B9A2C5-4225-8D47-30EA-2250E92E9D0F}"/>
                </a:ext>
              </a:extLst>
            </p:cNvPr>
            <p:cNvSpPr/>
            <p:nvPr/>
          </p:nvSpPr>
          <p:spPr>
            <a:xfrm>
              <a:off x="1314396" y="2733972"/>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grpFill/>
            <a:ln w="12700" cap="flat">
              <a:noFill/>
              <a:prstDash val="solid"/>
              <a:miter/>
            </a:ln>
          </p:spPr>
          <p:txBody>
            <a:bodyPr rtlCol="0" anchor="ctr"/>
            <a:lstStyle/>
            <a:p>
              <a:endParaRPr lang="en-US">
                <a:solidFill>
                  <a:srgbClr val="1A214C"/>
                </a:solidFill>
              </a:endParaRPr>
            </a:p>
          </p:txBody>
        </p:sp>
        <p:sp>
          <p:nvSpPr>
            <p:cNvPr id="62" name="Freeform 61">
              <a:extLst>
                <a:ext uri="{FF2B5EF4-FFF2-40B4-BE49-F238E27FC236}">
                  <a16:creationId xmlns:a16="http://schemas.microsoft.com/office/drawing/2014/main" id="{A4E3C19D-BD0D-0256-F646-7F0A25B44A62}"/>
                </a:ext>
              </a:extLst>
            </p:cNvPr>
            <p:cNvSpPr/>
            <p:nvPr/>
          </p:nvSpPr>
          <p:spPr>
            <a:xfrm>
              <a:off x="1395395" y="2733972"/>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grpFill/>
            <a:ln w="12700" cap="flat">
              <a:noFill/>
              <a:prstDash val="solid"/>
              <a:miter/>
            </a:ln>
          </p:spPr>
          <p:txBody>
            <a:bodyPr rtlCol="0" anchor="ctr"/>
            <a:lstStyle/>
            <a:p>
              <a:endParaRPr lang="en-US">
                <a:solidFill>
                  <a:srgbClr val="1A214C"/>
                </a:solidFill>
              </a:endParaRPr>
            </a:p>
          </p:txBody>
        </p:sp>
        <p:sp>
          <p:nvSpPr>
            <p:cNvPr id="63" name="Freeform 62">
              <a:extLst>
                <a:ext uri="{FF2B5EF4-FFF2-40B4-BE49-F238E27FC236}">
                  <a16:creationId xmlns:a16="http://schemas.microsoft.com/office/drawing/2014/main" id="{CDCA10A9-BD8A-91E1-2126-03EF543573EA}"/>
                </a:ext>
              </a:extLst>
            </p:cNvPr>
            <p:cNvSpPr/>
            <p:nvPr/>
          </p:nvSpPr>
          <p:spPr>
            <a:xfrm>
              <a:off x="1464532" y="2733972"/>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grpFill/>
            <a:ln w="12700" cap="flat">
              <a:noFill/>
              <a:prstDash val="solid"/>
              <a:miter/>
            </a:ln>
          </p:spPr>
          <p:txBody>
            <a:bodyPr rtlCol="0" anchor="ctr"/>
            <a:lstStyle/>
            <a:p>
              <a:endParaRPr lang="en-US">
                <a:solidFill>
                  <a:srgbClr val="1A214C"/>
                </a:solidFill>
              </a:endParaRPr>
            </a:p>
          </p:txBody>
        </p:sp>
        <p:sp>
          <p:nvSpPr>
            <p:cNvPr id="64" name="Freeform 63">
              <a:extLst>
                <a:ext uri="{FF2B5EF4-FFF2-40B4-BE49-F238E27FC236}">
                  <a16:creationId xmlns:a16="http://schemas.microsoft.com/office/drawing/2014/main" id="{122DD5AF-90D1-F382-050C-1B9312D00C85}"/>
                </a:ext>
              </a:extLst>
            </p:cNvPr>
            <p:cNvSpPr/>
            <p:nvPr/>
          </p:nvSpPr>
          <p:spPr>
            <a:xfrm>
              <a:off x="1541577" y="2733972"/>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grpFill/>
            <a:ln w="12700" cap="flat">
              <a:noFill/>
              <a:prstDash val="solid"/>
              <a:miter/>
            </a:ln>
          </p:spPr>
          <p:txBody>
            <a:bodyPr rtlCol="0" anchor="ctr"/>
            <a:lstStyle/>
            <a:p>
              <a:endParaRPr lang="en-US">
                <a:solidFill>
                  <a:srgbClr val="1A214C"/>
                </a:solidFill>
              </a:endParaRPr>
            </a:p>
          </p:txBody>
        </p:sp>
        <p:sp>
          <p:nvSpPr>
            <p:cNvPr id="65" name="Freeform 64">
              <a:extLst>
                <a:ext uri="{FF2B5EF4-FFF2-40B4-BE49-F238E27FC236}">
                  <a16:creationId xmlns:a16="http://schemas.microsoft.com/office/drawing/2014/main" id="{6B1FF28F-82B7-6B2D-091B-7EB818035FDE}"/>
                </a:ext>
              </a:extLst>
            </p:cNvPr>
            <p:cNvSpPr/>
            <p:nvPr/>
          </p:nvSpPr>
          <p:spPr>
            <a:xfrm>
              <a:off x="1630485" y="2733972"/>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grpFill/>
            <a:ln w="12700" cap="flat">
              <a:noFill/>
              <a:prstDash val="solid"/>
              <a:miter/>
            </a:ln>
          </p:spPr>
          <p:txBody>
            <a:bodyPr rtlCol="0" anchor="ctr"/>
            <a:lstStyle/>
            <a:p>
              <a:endParaRPr lang="en-US">
                <a:solidFill>
                  <a:srgbClr val="1A214C"/>
                </a:solidFill>
              </a:endParaRPr>
            </a:p>
          </p:txBody>
        </p:sp>
        <p:sp>
          <p:nvSpPr>
            <p:cNvPr id="66" name="Freeform 65">
              <a:extLst>
                <a:ext uri="{FF2B5EF4-FFF2-40B4-BE49-F238E27FC236}">
                  <a16:creationId xmlns:a16="http://schemas.microsoft.com/office/drawing/2014/main" id="{EAD8CCFA-7BF7-8401-2253-22086D233BFB}"/>
                </a:ext>
              </a:extLst>
            </p:cNvPr>
            <p:cNvSpPr/>
            <p:nvPr/>
          </p:nvSpPr>
          <p:spPr>
            <a:xfrm>
              <a:off x="1699111" y="2732057"/>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grpFill/>
            <a:ln w="12700" cap="flat">
              <a:noFill/>
              <a:prstDash val="solid"/>
              <a:miter/>
            </a:ln>
          </p:spPr>
          <p:txBody>
            <a:bodyPr rtlCol="0" anchor="ctr"/>
            <a:lstStyle/>
            <a:p>
              <a:endParaRPr lang="en-US">
                <a:solidFill>
                  <a:srgbClr val="1A214C"/>
                </a:solidFill>
              </a:endParaRPr>
            </a:p>
          </p:txBody>
        </p:sp>
        <p:sp>
          <p:nvSpPr>
            <p:cNvPr id="67" name="Freeform 66">
              <a:extLst>
                <a:ext uri="{FF2B5EF4-FFF2-40B4-BE49-F238E27FC236}">
                  <a16:creationId xmlns:a16="http://schemas.microsoft.com/office/drawing/2014/main" id="{CD128BF0-753F-D6C6-87F1-E074A9298A7F}"/>
                </a:ext>
              </a:extLst>
            </p:cNvPr>
            <p:cNvSpPr/>
            <p:nvPr/>
          </p:nvSpPr>
          <p:spPr>
            <a:xfrm>
              <a:off x="1808811" y="2733972"/>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grpFill/>
            <a:ln w="12700" cap="flat">
              <a:noFill/>
              <a:prstDash val="solid"/>
              <a:miter/>
            </a:ln>
          </p:spPr>
          <p:txBody>
            <a:bodyPr rtlCol="0" anchor="ctr"/>
            <a:lstStyle/>
            <a:p>
              <a:endParaRPr lang="en-US">
                <a:solidFill>
                  <a:srgbClr val="1A214C"/>
                </a:solidFill>
              </a:endParaRPr>
            </a:p>
          </p:txBody>
        </p:sp>
        <p:sp>
          <p:nvSpPr>
            <p:cNvPr id="68" name="Freeform 67">
              <a:extLst>
                <a:ext uri="{FF2B5EF4-FFF2-40B4-BE49-F238E27FC236}">
                  <a16:creationId xmlns:a16="http://schemas.microsoft.com/office/drawing/2014/main" id="{552498EA-D17B-5718-0F86-AB3A75E7108E}"/>
                </a:ext>
              </a:extLst>
            </p:cNvPr>
            <p:cNvSpPr/>
            <p:nvPr/>
          </p:nvSpPr>
          <p:spPr>
            <a:xfrm>
              <a:off x="1889810" y="2733972"/>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grpFill/>
            <a:ln w="12700" cap="flat">
              <a:noFill/>
              <a:prstDash val="solid"/>
              <a:miter/>
            </a:ln>
          </p:spPr>
          <p:txBody>
            <a:bodyPr rtlCol="0" anchor="ctr"/>
            <a:lstStyle/>
            <a:p>
              <a:endParaRPr lang="en-US">
                <a:solidFill>
                  <a:srgbClr val="1A214C"/>
                </a:solidFill>
              </a:endParaRPr>
            </a:p>
          </p:txBody>
        </p:sp>
        <p:sp>
          <p:nvSpPr>
            <p:cNvPr id="69" name="Freeform 68">
              <a:extLst>
                <a:ext uri="{FF2B5EF4-FFF2-40B4-BE49-F238E27FC236}">
                  <a16:creationId xmlns:a16="http://schemas.microsoft.com/office/drawing/2014/main" id="{B699859D-BFD5-DD28-AD32-92677EB40450}"/>
                </a:ext>
              </a:extLst>
            </p:cNvPr>
            <p:cNvSpPr/>
            <p:nvPr/>
          </p:nvSpPr>
          <p:spPr>
            <a:xfrm>
              <a:off x="1958947" y="2733845"/>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grpFill/>
            <a:ln w="12700" cap="flat">
              <a:noFill/>
              <a:prstDash val="solid"/>
              <a:miter/>
            </a:ln>
          </p:spPr>
          <p:txBody>
            <a:bodyPr rtlCol="0" anchor="ctr"/>
            <a:lstStyle/>
            <a:p>
              <a:endParaRPr lang="en-US">
                <a:solidFill>
                  <a:srgbClr val="1A214C"/>
                </a:solidFill>
              </a:endParaRPr>
            </a:p>
          </p:txBody>
        </p:sp>
        <p:sp>
          <p:nvSpPr>
            <p:cNvPr id="70" name="Freeform 69">
              <a:extLst>
                <a:ext uri="{FF2B5EF4-FFF2-40B4-BE49-F238E27FC236}">
                  <a16:creationId xmlns:a16="http://schemas.microsoft.com/office/drawing/2014/main" id="{9DB56A5D-3EFA-A909-AE4F-95D424770769}"/>
                </a:ext>
              </a:extLst>
            </p:cNvPr>
            <p:cNvSpPr/>
            <p:nvPr/>
          </p:nvSpPr>
          <p:spPr>
            <a:xfrm>
              <a:off x="2023619" y="2733972"/>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grpFill/>
            <a:ln w="12700" cap="flat">
              <a:noFill/>
              <a:prstDash val="solid"/>
              <a:miter/>
            </a:ln>
          </p:spPr>
          <p:txBody>
            <a:bodyPr rtlCol="0" anchor="ctr"/>
            <a:lstStyle/>
            <a:p>
              <a:endParaRPr lang="en-US">
                <a:solidFill>
                  <a:srgbClr val="1A214C"/>
                </a:solidFill>
              </a:endParaRPr>
            </a:p>
          </p:txBody>
        </p:sp>
        <p:sp>
          <p:nvSpPr>
            <p:cNvPr id="71" name="Freeform 70">
              <a:extLst>
                <a:ext uri="{FF2B5EF4-FFF2-40B4-BE49-F238E27FC236}">
                  <a16:creationId xmlns:a16="http://schemas.microsoft.com/office/drawing/2014/main" id="{27675C5A-CC27-1606-F3DC-50DDBE7CBAD0}"/>
                </a:ext>
              </a:extLst>
            </p:cNvPr>
            <p:cNvSpPr/>
            <p:nvPr/>
          </p:nvSpPr>
          <p:spPr>
            <a:xfrm>
              <a:off x="2083188" y="2810451"/>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grpFill/>
            <a:ln w="12700" cap="flat">
              <a:noFill/>
              <a:prstDash val="solid"/>
              <a:miter/>
            </a:ln>
          </p:spPr>
          <p:txBody>
            <a:bodyPr rtlCol="0" anchor="ctr"/>
            <a:lstStyle/>
            <a:p>
              <a:endParaRPr lang="en-US">
                <a:solidFill>
                  <a:srgbClr val="1A214C"/>
                </a:solidFill>
              </a:endParaRPr>
            </a:p>
          </p:txBody>
        </p:sp>
      </p:grpSp>
      <p:sp>
        <p:nvSpPr>
          <p:cNvPr id="86" name="Picture Placeholder 85">
            <a:extLst>
              <a:ext uri="{FF2B5EF4-FFF2-40B4-BE49-F238E27FC236}">
                <a16:creationId xmlns:a16="http://schemas.microsoft.com/office/drawing/2014/main" id="{4E99F6BE-0D94-245D-84A7-8E3D24B4470A}"/>
              </a:ext>
            </a:extLst>
          </p:cNvPr>
          <p:cNvSpPr>
            <a:spLocks noGrp="1"/>
          </p:cNvSpPr>
          <p:nvPr>
            <p:ph type="pic" sz="quarter" idx="19" hasCustomPrompt="1"/>
          </p:nvPr>
        </p:nvSpPr>
        <p:spPr>
          <a:xfrm>
            <a:off x="2373128" y="436563"/>
            <a:ext cx="4846930" cy="2320966"/>
          </a:xfrm>
          <a:custGeom>
            <a:avLst/>
            <a:gdLst>
              <a:gd name="connsiteX0" fmla="*/ 4633411 w 4846930"/>
              <a:gd name="connsiteY0" fmla="*/ 153988 h 2320966"/>
              <a:gd name="connsiteX1" fmla="*/ 4633411 w 4846930"/>
              <a:gd name="connsiteY1" fmla="*/ 1963790 h 2320966"/>
              <a:gd name="connsiteX2" fmla="*/ 4782635 w 4846930"/>
              <a:gd name="connsiteY2" fmla="*/ 1963790 h 2320966"/>
              <a:gd name="connsiteX3" fmla="*/ 4782635 w 4846930"/>
              <a:gd name="connsiteY3" fmla="*/ 153988 h 2320966"/>
              <a:gd name="connsiteX4" fmla="*/ 0 w 4846930"/>
              <a:gd name="connsiteY4" fmla="*/ 0 h 2320966"/>
              <a:gd name="connsiteX5" fmla="*/ 4846930 w 4846930"/>
              <a:gd name="connsiteY5" fmla="*/ 0 h 2320966"/>
              <a:gd name="connsiteX6" fmla="*/ 4846930 w 4846930"/>
              <a:gd name="connsiteY6" fmla="*/ 2320966 h 2320966"/>
              <a:gd name="connsiteX7" fmla="*/ 0 w 4846930"/>
              <a:gd name="connsiteY7" fmla="*/ 2320966 h 23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6930" h="2320966">
                <a:moveTo>
                  <a:pt x="4633411" y="153988"/>
                </a:moveTo>
                <a:lnTo>
                  <a:pt x="4633411" y="1963790"/>
                </a:lnTo>
                <a:lnTo>
                  <a:pt x="4782635" y="1963790"/>
                </a:lnTo>
                <a:lnTo>
                  <a:pt x="4782635" y="153988"/>
                </a:lnTo>
                <a:close/>
                <a:moveTo>
                  <a:pt x="0" y="0"/>
                </a:moveTo>
                <a:lnTo>
                  <a:pt x="4846930" y="0"/>
                </a:lnTo>
                <a:lnTo>
                  <a:pt x="4846930" y="2320966"/>
                </a:lnTo>
                <a:lnTo>
                  <a:pt x="0" y="2320966"/>
                </a:lnTo>
                <a:close/>
              </a:path>
            </a:pathLst>
          </a:custGeom>
          <a:solidFill>
            <a:schemeClr val="bg1">
              <a:lumMod val="85000"/>
            </a:schemeClr>
          </a:solidFill>
          <a:ln>
            <a:noFill/>
          </a:ln>
        </p:spPr>
        <p:txBody>
          <a:bodyPr wrap="square" anchor="ctr">
            <a:noAutofit/>
          </a:bodyPr>
          <a:lstStyle>
            <a:lvl1pPr marL="0" indent="0" algn="ctr">
              <a:buNone/>
              <a:defRPr sz="1200" b="1" i="0">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picture</a:t>
            </a:r>
          </a:p>
        </p:txBody>
      </p:sp>
      <p:cxnSp>
        <p:nvCxnSpPr>
          <p:cNvPr id="6" name="Straight Connector 5">
            <a:extLst>
              <a:ext uri="{FF2B5EF4-FFF2-40B4-BE49-F238E27FC236}">
                <a16:creationId xmlns:a16="http://schemas.microsoft.com/office/drawing/2014/main" id="{5DF1AD1A-5B00-ED59-0C99-57F18E2B6B92}"/>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8" name="Picture Placeholder 80">
            <a:extLst>
              <a:ext uri="{FF2B5EF4-FFF2-40B4-BE49-F238E27FC236}">
                <a16:creationId xmlns:a16="http://schemas.microsoft.com/office/drawing/2014/main" id="{58767052-69C3-EA59-15D3-59F40F51CA0F}"/>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89" name="Picture Placeholder 26">
            <a:extLst>
              <a:ext uri="{FF2B5EF4-FFF2-40B4-BE49-F238E27FC236}">
                <a16:creationId xmlns:a16="http://schemas.microsoft.com/office/drawing/2014/main" id="{77342C7A-D7E5-AF01-0AC4-33AB25C42D7E}"/>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3" name="Picture 2">
            <a:extLst>
              <a:ext uri="{FF2B5EF4-FFF2-40B4-BE49-F238E27FC236}">
                <a16:creationId xmlns:a16="http://schemas.microsoft.com/office/drawing/2014/main" id="{649EAA43-2800-E307-BB52-E58F7D431353}"/>
              </a:ext>
            </a:extLst>
          </p:cNvPr>
          <p:cNvPicPr>
            <a:picLocks noChangeAspect="1"/>
          </p:cNvPicPr>
          <p:nvPr userDrawn="1"/>
        </p:nvPicPr>
        <p:blipFill>
          <a:blip r:embed="rId3"/>
          <a:stretch>
            <a:fillRect/>
          </a:stretch>
        </p:blipFill>
        <p:spPr>
          <a:xfrm>
            <a:off x="251739" y="9085823"/>
            <a:ext cx="1919417" cy="660117"/>
          </a:xfrm>
          <a:prstGeom prst="rect">
            <a:avLst/>
          </a:prstGeom>
        </p:spPr>
      </p:pic>
      <p:pic>
        <p:nvPicPr>
          <p:cNvPr id="4" name="Picture 3">
            <a:extLst>
              <a:ext uri="{FF2B5EF4-FFF2-40B4-BE49-F238E27FC236}">
                <a16:creationId xmlns:a16="http://schemas.microsoft.com/office/drawing/2014/main" id="{4A6F4381-60FA-5772-18FA-F79A261CB95D}"/>
              </a:ext>
            </a:extLst>
          </p:cNvPr>
          <p:cNvPicPr>
            <a:picLocks noChangeAspect="1"/>
          </p:cNvPicPr>
          <p:nvPr userDrawn="1"/>
        </p:nvPicPr>
        <p:blipFill>
          <a:blip r:embed="rId4"/>
          <a:stretch>
            <a:fillRect/>
          </a:stretch>
        </p:blipFill>
        <p:spPr>
          <a:xfrm>
            <a:off x="604541" y="457753"/>
            <a:ext cx="1559902" cy="2174409"/>
          </a:xfrm>
          <a:prstGeom prst="rect">
            <a:avLst/>
          </a:prstGeom>
        </p:spPr>
      </p:pic>
      <p:pic>
        <p:nvPicPr>
          <p:cNvPr id="5" name="Picture 4">
            <a:extLst>
              <a:ext uri="{FF2B5EF4-FFF2-40B4-BE49-F238E27FC236}">
                <a16:creationId xmlns:a16="http://schemas.microsoft.com/office/drawing/2014/main" id="{33651AFF-33FE-45C1-03C8-8EE2F8FE2A4A}"/>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859709926"/>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A06088-09C8-88F9-206E-1F295303162D}"/>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554804"/>
            <a:ext cx="5596080" cy="674674"/>
          </a:xfrm>
        </p:spPr>
        <p:txBody>
          <a:bodyPr lIns="0" tIns="0" rIns="0" bIns="0" anchor="t">
            <a:noAutofit/>
          </a:bodyPr>
          <a:lstStyle>
            <a:lvl1pPr>
              <a:defRPr sz="2000"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heading here. Type to add heading here. Type to add heading here. </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1937659"/>
            <a:ext cx="6871947" cy="6654503"/>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add body copy. </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sp>
        <p:nvSpPr>
          <p:cNvPr id="2" name="Text Placeholder 10">
            <a:extLst>
              <a:ext uri="{FF2B5EF4-FFF2-40B4-BE49-F238E27FC236}">
                <a16:creationId xmlns:a16="http://schemas.microsoft.com/office/drawing/2014/main" id="{2D6E3D3B-6E82-87D5-50C8-57C576662A53}"/>
              </a:ext>
            </a:extLst>
          </p:cNvPr>
          <p:cNvSpPr>
            <a:spLocks noGrp="1"/>
          </p:cNvSpPr>
          <p:nvPr>
            <p:ph type="body" sz="quarter" idx="13" hasCustomPrompt="1"/>
          </p:nvPr>
        </p:nvSpPr>
        <p:spPr>
          <a:xfrm>
            <a:off x="448016" y="1385451"/>
            <a:ext cx="5623331" cy="431038"/>
          </a:xfrm>
        </p:spPr>
        <p:txBody>
          <a:bodyPr lIns="0" tIns="0" rIns="0" bIns="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here.</a:t>
            </a:r>
          </a:p>
        </p:txBody>
      </p:sp>
      <p:cxnSp>
        <p:nvCxnSpPr>
          <p:cNvPr id="4" name="Straight Connector 3">
            <a:extLst>
              <a:ext uri="{FF2B5EF4-FFF2-40B4-BE49-F238E27FC236}">
                <a16:creationId xmlns:a16="http://schemas.microsoft.com/office/drawing/2014/main" id="{D669D632-A4FF-41E6-798B-BA72AF9469BB}"/>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5" name="Picture Placeholder 80">
            <a:extLst>
              <a:ext uri="{FF2B5EF4-FFF2-40B4-BE49-F238E27FC236}">
                <a16:creationId xmlns:a16="http://schemas.microsoft.com/office/drawing/2014/main" id="{B0E06A97-0736-F3A5-D4F4-7214FB364520}"/>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6" name="Picture Placeholder 26">
            <a:extLst>
              <a:ext uri="{FF2B5EF4-FFF2-40B4-BE49-F238E27FC236}">
                <a16:creationId xmlns:a16="http://schemas.microsoft.com/office/drawing/2014/main" id="{6E0DF2C3-C87F-D998-24E1-AD2D1CE48EC2}"/>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3" name="Picture 2">
            <a:extLst>
              <a:ext uri="{FF2B5EF4-FFF2-40B4-BE49-F238E27FC236}">
                <a16:creationId xmlns:a16="http://schemas.microsoft.com/office/drawing/2014/main" id="{E5B88531-4D2C-A352-8E9A-6C10F5403500}"/>
              </a:ext>
            </a:extLst>
          </p:cNvPr>
          <p:cNvPicPr>
            <a:picLocks noChangeAspect="1"/>
          </p:cNvPicPr>
          <p:nvPr userDrawn="1"/>
        </p:nvPicPr>
        <p:blipFill>
          <a:blip r:embed="rId3"/>
          <a:stretch>
            <a:fillRect/>
          </a:stretch>
        </p:blipFill>
        <p:spPr>
          <a:xfrm>
            <a:off x="251739" y="9085823"/>
            <a:ext cx="1919417" cy="660117"/>
          </a:xfrm>
          <a:prstGeom prst="rect">
            <a:avLst/>
          </a:prstGeom>
        </p:spPr>
      </p:pic>
      <p:pic>
        <p:nvPicPr>
          <p:cNvPr id="9" name="Picture 8">
            <a:extLst>
              <a:ext uri="{FF2B5EF4-FFF2-40B4-BE49-F238E27FC236}">
                <a16:creationId xmlns:a16="http://schemas.microsoft.com/office/drawing/2014/main" id="{F7BFACEC-F265-4A79-48CE-092457D39E1F}"/>
              </a:ext>
            </a:extLst>
          </p:cNvPr>
          <p:cNvPicPr>
            <a:picLocks noChangeAspect="1"/>
          </p:cNvPicPr>
          <p:nvPr userDrawn="1"/>
        </p:nvPicPr>
        <p:blipFill>
          <a:blip r:embed="rId4"/>
          <a:stretch>
            <a:fillRect/>
          </a:stretch>
        </p:blipFill>
        <p:spPr>
          <a:xfrm>
            <a:off x="6320812" y="454025"/>
            <a:ext cx="998796" cy="1392261"/>
          </a:xfrm>
          <a:prstGeom prst="rect">
            <a:avLst/>
          </a:prstGeom>
        </p:spPr>
      </p:pic>
      <p:pic>
        <p:nvPicPr>
          <p:cNvPr id="8" name="Picture 7">
            <a:extLst>
              <a:ext uri="{FF2B5EF4-FFF2-40B4-BE49-F238E27FC236}">
                <a16:creationId xmlns:a16="http://schemas.microsoft.com/office/drawing/2014/main" id="{1B615230-113A-E95B-508D-9240BB161EA4}"/>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2989320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8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st Page - Photo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6555DB-D398-686B-9979-533C2B6D9EA8}"/>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3" name="Picture 2">
            <a:extLst>
              <a:ext uri="{FF2B5EF4-FFF2-40B4-BE49-F238E27FC236}">
                <a16:creationId xmlns:a16="http://schemas.microsoft.com/office/drawing/2014/main" id="{57CE2A42-AF54-F896-1ABF-56D161128762}"/>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35" name="Graphic 5">
            <a:extLst>
              <a:ext uri="{FF2B5EF4-FFF2-40B4-BE49-F238E27FC236}">
                <a16:creationId xmlns:a16="http://schemas.microsoft.com/office/drawing/2014/main" id="{A10904E4-DD00-DA36-08FD-9CA91B478B37}"/>
              </a:ext>
            </a:extLst>
          </p:cNvPr>
          <p:cNvGrpSpPr/>
          <p:nvPr userDrawn="1"/>
        </p:nvGrpSpPr>
        <p:grpSpPr>
          <a:xfrm>
            <a:off x="585363" y="3950372"/>
            <a:ext cx="1473041" cy="107375"/>
            <a:chOff x="947101" y="3681463"/>
            <a:chExt cx="1473041" cy="107375"/>
          </a:xfrm>
          <a:solidFill>
            <a:srgbClr val="FFFFFF"/>
          </a:solidFill>
        </p:grpSpPr>
        <p:sp>
          <p:nvSpPr>
            <p:cNvPr id="36" name="Freeform 35">
              <a:extLst>
                <a:ext uri="{FF2B5EF4-FFF2-40B4-BE49-F238E27FC236}">
                  <a16:creationId xmlns:a16="http://schemas.microsoft.com/office/drawing/2014/main" id="{68C6DC82-65F5-51F1-D5A4-691D10A10C83}"/>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7" name="Freeform 36">
              <a:extLst>
                <a:ext uri="{FF2B5EF4-FFF2-40B4-BE49-F238E27FC236}">
                  <a16:creationId xmlns:a16="http://schemas.microsoft.com/office/drawing/2014/main" id="{41199A2C-6023-0FA9-6D0D-B1ED8F20BE33}"/>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8" name="Freeform 37">
              <a:extLst>
                <a:ext uri="{FF2B5EF4-FFF2-40B4-BE49-F238E27FC236}">
                  <a16:creationId xmlns:a16="http://schemas.microsoft.com/office/drawing/2014/main" id="{95DEAEEF-2913-6EBC-DC4F-9E821A8E7C24}"/>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9" name="Freeform 38">
              <a:extLst>
                <a:ext uri="{FF2B5EF4-FFF2-40B4-BE49-F238E27FC236}">
                  <a16:creationId xmlns:a16="http://schemas.microsoft.com/office/drawing/2014/main" id="{FE8B1917-E9A5-1D55-7EE6-9AC3ADEF46B3}"/>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40" name="Freeform 39">
              <a:extLst>
                <a:ext uri="{FF2B5EF4-FFF2-40B4-BE49-F238E27FC236}">
                  <a16:creationId xmlns:a16="http://schemas.microsoft.com/office/drawing/2014/main" id="{30815752-A48E-86CA-4F9A-E5B3B898DC69}"/>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41" name="Freeform 40">
              <a:extLst>
                <a:ext uri="{FF2B5EF4-FFF2-40B4-BE49-F238E27FC236}">
                  <a16:creationId xmlns:a16="http://schemas.microsoft.com/office/drawing/2014/main" id="{766315E5-E96B-86F9-A74F-0213FBBE3C2D}"/>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42" name="Freeform 41">
              <a:extLst>
                <a:ext uri="{FF2B5EF4-FFF2-40B4-BE49-F238E27FC236}">
                  <a16:creationId xmlns:a16="http://schemas.microsoft.com/office/drawing/2014/main" id="{9766F856-AD41-47DE-8560-ED96BD36688C}"/>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43" name="Freeform 42">
              <a:extLst>
                <a:ext uri="{FF2B5EF4-FFF2-40B4-BE49-F238E27FC236}">
                  <a16:creationId xmlns:a16="http://schemas.microsoft.com/office/drawing/2014/main" id="{B9340DA3-1669-9B2F-9EB0-48ED49EEA49A}"/>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44" name="Freeform 43">
              <a:extLst>
                <a:ext uri="{FF2B5EF4-FFF2-40B4-BE49-F238E27FC236}">
                  <a16:creationId xmlns:a16="http://schemas.microsoft.com/office/drawing/2014/main" id="{0E7E6B1D-F557-4DB3-35AD-B7B520E798CB}"/>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45" name="Freeform 44">
              <a:extLst>
                <a:ext uri="{FF2B5EF4-FFF2-40B4-BE49-F238E27FC236}">
                  <a16:creationId xmlns:a16="http://schemas.microsoft.com/office/drawing/2014/main" id="{BEC27EAB-67C8-A328-E2E6-1404C515FAB1}"/>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46" name="Freeform 45">
              <a:extLst>
                <a:ext uri="{FF2B5EF4-FFF2-40B4-BE49-F238E27FC236}">
                  <a16:creationId xmlns:a16="http://schemas.microsoft.com/office/drawing/2014/main" id="{906D8A49-DD4D-DFBD-4229-B5BB6ED76638}"/>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47" name="Freeform 46">
              <a:extLst>
                <a:ext uri="{FF2B5EF4-FFF2-40B4-BE49-F238E27FC236}">
                  <a16:creationId xmlns:a16="http://schemas.microsoft.com/office/drawing/2014/main" id="{A5FAA239-1ECF-F553-F765-119EE13327D8}"/>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48" name="Freeform 47">
              <a:extLst>
                <a:ext uri="{FF2B5EF4-FFF2-40B4-BE49-F238E27FC236}">
                  <a16:creationId xmlns:a16="http://schemas.microsoft.com/office/drawing/2014/main" id="{48229404-FA03-E6D9-25FB-3E5A1C0E3F83}"/>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49" name="Freeform 48">
              <a:extLst>
                <a:ext uri="{FF2B5EF4-FFF2-40B4-BE49-F238E27FC236}">
                  <a16:creationId xmlns:a16="http://schemas.microsoft.com/office/drawing/2014/main" id="{903F43D6-68D8-04E1-E72B-1047DB2952EE}"/>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50" name="Freeform 49">
              <a:extLst>
                <a:ext uri="{FF2B5EF4-FFF2-40B4-BE49-F238E27FC236}">
                  <a16:creationId xmlns:a16="http://schemas.microsoft.com/office/drawing/2014/main" id="{34F12ACE-BC3C-097E-C12A-0C49AC03B634}"/>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51" name="Freeform 50">
              <a:extLst>
                <a:ext uri="{FF2B5EF4-FFF2-40B4-BE49-F238E27FC236}">
                  <a16:creationId xmlns:a16="http://schemas.microsoft.com/office/drawing/2014/main" id="{2865BE63-1829-28CC-9459-63CCFF002676}"/>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52" name="Freeform 51">
              <a:extLst>
                <a:ext uri="{FF2B5EF4-FFF2-40B4-BE49-F238E27FC236}">
                  <a16:creationId xmlns:a16="http://schemas.microsoft.com/office/drawing/2014/main" id="{3985A27E-4861-EEE3-FA9B-5671DDB85E52}"/>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53" name="Freeform 52">
              <a:extLst>
                <a:ext uri="{FF2B5EF4-FFF2-40B4-BE49-F238E27FC236}">
                  <a16:creationId xmlns:a16="http://schemas.microsoft.com/office/drawing/2014/main" id="{25EEF9EC-1561-9551-352F-186313AA7A74}"/>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54" name="Freeform 53">
              <a:extLst>
                <a:ext uri="{FF2B5EF4-FFF2-40B4-BE49-F238E27FC236}">
                  <a16:creationId xmlns:a16="http://schemas.microsoft.com/office/drawing/2014/main" id="{3BC68384-9C24-605F-EEB5-320B3052F644}"/>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55" name="Freeform 54">
              <a:extLst>
                <a:ext uri="{FF2B5EF4-FFF2-40B4-BE49-F238E27FC236}">
                  <a16:creationId xmlns:a16="http://schemas.microsoft.com/office/drawing/2014/main" id="{28C05EB1-B85A-4AB5-1CF6-FE1AB282A579}"/>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56" name="Freeform 55">
              <a:extLst>
                <a:ext uri="{FF2B5EF4-FFF2-40B4-BE49-F238E27FC236}">
                  <a16:creationId xmlns:a16="http://schemas.microsoft.com/office/drawing/2014/main" id="{15AF64B7-2385-4B51-ADBC-DF5A3DCF6C90}"/>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4" name="Picture 3">
            <a:extLst>
              <a:ext uri="{FF2B5EF4-FFF2-40B4-BE49-F238E27FC236}">
                <a16:creationId xmlns:a16="http://schemas.microsoft.com/office/drawing/2014/main" id="{D186EDCE-A751-3340-7C90-2337C22B0EF2}"/>
              </a:ext>
            </a:extLst>
          </p:cNvPr>
          <p:cNvPicPr>
            <a:picLocks noChangeAspect="1"/>
          </p:cNvPicPr>
          <p:nvPr userDrawn="1"/>
        </p:nvPicPr>
        <p:blipFill>
          <a:blip r:embed="rId4"/>
          <a:stretch>
            <a:fillRect/>
          </a:stretch>
        </p:blipFill>
        <p:spPr>
          <a:xfrm>
            <a:off x="541932" y="1682317"/>
            <a:ext cx="1559902" cy="2174409"/>
          </a:xfrm>
          <a:prstGeom prst="rect">
            <a:avLst/>
          </a:prstGeom>
        </p:spPr>
      </p:pic>
      <p:pic>
        <p:nvPicPr>
          <p:cNvPr id="6" name="Picture 5">
            <a:extLst>
              <a:ext uri="{FF2B5EF4-FFF2-40B4-BE49-F238E27FC236}">
                <a16:creationId xmlns:a16="http://schemas.microsoft.com/office/drawing/2014/main" id="{14A7D9C5-BEC3-DDF5-DFBC-686FE01B7C28}"/>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2802910526"/>
      </p:ext>
    </p:extLst>
  </p:cSld>
  <p:clrMapOvr>
    <a:masterClrMapping/>
  </p:clrMapOvr>
  <p:extLst>
    <p:ext uri="{DCECCB84-F9BA-43D5-87BE-67443E8EF086}">
      <p15:sldGuideLst xmlns:p15="http://schemas.microsoft.com/office/powerpoint/2012/main">
        <p15:guide id="1" orient="horz" pos="288" userDrawn="1">
          <p15:clr>
            <a:srgbClr val="FBAE40"/>
          </p15:clr>
        </p15:guide>
        <p15:guide id="2" pos="244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st Page - Phot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6293D-7126-9BBF-6E52-E41CB0F8B846}"/>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4" name="Picture 3">
            <a:extLst>
              <a:ext uri="{FF2B5EF4-FFF2-40B4-BE49-F238E27FC236}">
                <a16:creationId xmlns:a16="http://schemas.microsoft.com/office/drawing/2014/main" id="{886D9174-7FE1-D023-038E-AACF2BA99678}"/>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2" name="Graphic 5">
            <a:extLst>
              <a:ext uri="{FF2B5EF4-FFF2-40B4-BE49-F238E27FC236}">
                <a16:creationId xmlns:a16="http://schemas.microsoft.com/office/drawing/2014/main" id="{733EE6B1-10BC-E4C9-7E0B-65679EC2E56E}"/>
              </a:ext>
            </a:extLst>
          </p:cNvPr>
          <p:cNvGrpSpPr/>
          <p:nvPr userDrawn="1"/>
        </p:nvGrpSpPr>
        <p:grpSpPr>
          <a:xfrm>
            <a:off x="585363" y="3950372"/>
            <a:ext cx="1473041" cy="107375"/>
            <a:chOff x="947101" y="3681463"/>
            <a:chExt cx="1473041" cy="107375"/>
          </a:xfrm>
          <a:solidFill>
            <a:srgbClr val="FFFFFF"/>
          </a:solidFill>
        </p:grpSpPr>
        <p:sp>
          <p:nvSpPr>
            <p:cNvPr id="5" name="Freeform 4">
              <a:extLst>
                <a:ext uri="{FF2B5EF4-FFF2-40B4-BE49-F238E27FC236}">
                  <a16:creationId xmlns:a16="http://schemas.microsoft.com/office/drawing/2014/main" id="{363FB6E3-0269-468E-3D9B-AB17A3CAC248}"/>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67C07C35-C6B7-FB58-641B-F751C60B3E25}"/>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8" name="Freeform 7">
              <a:extLst>
                <a:ext uri="{FF2B5EF4-FFF2-40B4-BE49-F238E27FC236}">
                  <a16:creationId xmlns:a16="http://schemas.microsoft.com/office/drawing/2014/main" id="{354ECCA1-D4E5-DCF4-903E-A1DC1A831DDD}"/>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9" name="Freeform 8">
              <a:extLst>
                <a:ext uri="{FF2B5EF4-FFF2-40B4-BE49-F238E27FC236}">
                  <a16:creationId xmlns:a16="http://schemas.microsoft.com/office/drawing/2014/main" id="{CC38ECFF-A168-C5EE-EEB1-6DE2D9FC378E}"/>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3" name="Freeform 12">
              <a:extLst>
                <a:ext uri="{FF2B5EF4-FFF2-40B4-BE49-F238E27FC236}">
                  <a16:creationId xmlns:a16="http://schemas.microsoft.com/office/drawing/2014/main" id="{9C7F5369-6DD6-3EC3-C3A7-76C163747765}"/>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4" name="Freeform 13">
              <a:extLst>
                <a:ext uri="{FF2B5EF4-FFF2-40B4-BE49-F238E27FC236}">
                  <a16:creationId xmlns:a16="http://schemas.microsoft.com/office/drawing/2014/main" id="{A2C434B0-4600-7685-7189-CD5818932782}"/>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5" name="Freeform 14">
              <a:extLst>
                <a:ext uri="{FF2B5EF4-FFF2-40B4-BE49-F238E27FC236}">
                  <a16:creationId xmlns:a16="http://schemas.microsoft.com/office/drawing/2014/main" id="{4E2792A6-CE14-5B75-D072-234DEBEF9B2F}"/>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9" name="Freeform 18">
              <a:extLst>
                <a:ext uri="{FF2B5EF4-FFF2-40B4-BE49-F238E27FC236}">
                  <a16:creationId xmlns:a16="http://schemas.microsoft.com/office/drawing/2014/main" id="{49947092-8ED5-90AB-C814-89A3877FE364}"/>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0" name="Freeform 19">
              <a:extLst>
                <a:ext uri="{FF2B5EF4-FFF2-40B4-BE49-F238E27FC236}">
                  <a16:creationId xmlns:a16="http://schemas.microsoft.com/office/drawing/2014/main" id="{281CADB5-5270-104E-7874-040E794C41DA}"/>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1" name="Freeform 20">
              <a:extLst>
                <a:ext uri="{FF2B5EF4-FFF2-40B4-BE49-F238E27FC236}">
                  <a16:creationId xmlns:a16="http://schemas.microsoft.com/office/drawing/2014/main" id="{0CB141DE-0BF6-DA9C-B560-F883746F0013}"/>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2" name="Freeform 21">
              <a:extLst>
                <a:ext uri="{FF2B5EF4-FFF2-40B4-BE49-F238E27FC236}">
                  <a16:creationId xmlns:a16="http://schemas.microsoft.com/office/drawing/2014/main" id="{1030E01B-86D5-8B78-C1A5-B4BB4CC3744B}"/>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3" name="Freeform 22">
              <a:extLst>
                <a:ext uri="{FF2B5EF4-FFF2-40B4-BE49-F238E27FC236}">
                  <a16:creationId xmlns:a16="http://schemas.microsoft.com/office/drawing/2014/main" id="{4F647D0E-8A08-F113-81A7-29D47D876148}"/>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4" name="Freeform 23">
              <a:extLst>
                <a:ext uri="{FF2B5EF4-FFF2-40B4-BE49-F238E27FC236}">
                  <a16:creationId xmlns:a16="http://schemas.microsoft.com/office/drawing/2014/main" id="{6D5F5570-7362-30F2-2D80-1F9FFEE7A6D3}"/>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5" name="Freeform 24">
              <a:extLst>
                <a:ext uri="{FF2B5EF4-FFF2-40B4-BE49-F238E27FC236}">
                  <a16:creationId xmlns:a16="http://schemas.microsoft.com/office/drawing/2014/main" id="{243DF722-A701-C858-A658-5A145A0830C1}"/>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6" name="Freeform 25">
              <a:extLst>
                <a:ext uri="{FF2B5EF4-FFF2-40B4-BE49-F238E27FC236}">
                  <a16:creationId xmlns:a16="http://schemas.microsoft.com/office/drawing/2014/main" id="{918FB4DC-4422-3F14-2A13-72466A6C3560}"/>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7" name="Freeform 26">
              <a:extLst>
                <a:ext uri="{FF2B5EF4-FFF2-40B4-BE49-F238E27FC236}">
                  <a16:creationId xmlns:a16="http://schemas.microsoft.com/office/drawing/2014/main" id="{68FF9F41-37FA-6F4A-B5F3-C6474B2B3EC8}"/>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8" name="Freeform 27">
              <a:extLst>
                <a:ext uri="{FF2B5EF4-FFF2-40B4-BE49-F238E27FC236}">
                  <a16:creationId xmlns:a16="http://schemas.microsoft.com/office/drawing/2014/main" id="{740C8EDC-6F2B-7120-3EBF-AC24EDBD0252}"/>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9" name="Freeform 28">
              <a:extLst>
                <a:ext uri="{FF2B5EF4-FFF2-40B4-BE49-F238E27FC236}">
                  <a16:creationId xmlns:a16="http://schemas.microsoft.com/office/drawing/2014/main" id="{CD1D9FED-5EC6-506D-F09F-3D00BD01EEB5}"/>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0" name="Freeform 29">
              <a:extLst>
                <a:ext uri="{FF2B5EF4-FFF2-40B4-BE49-F238E27FC236}">
                  <a16:creationId xmlns:a16="http://schemas.microsoft.com/office/drawing/2014/main" id="{9CF6FBFA-9576-44A7-F0F2-C044EE239D71}"/>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1" name="Freeform 30">
              <a:extLst>
                <a:ext uri="{FF2B5EF4-FFF2-40B4-BE49-F238E27FC236}">
                  <a16:creationId xmlns:a16="http://schemas.microsoft.com/office/drawing/2014/main" id="{63B1D950-3CC4-14E3-CDD2-A4EDADC74635}"/>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2" name="Freeform 31">
              <a:extLst>
                <a:ext uri="{FF2B5EF4-FFF2-40B4-BE49-F238E27FC236}">
                  <a16:creationId xmlns:a16="http://schemas.microsoft.com/office/drawing/2014/main" id="{5951A3F7-04BE-9697-C48B-C184316B45FE}"/>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34" name="Picture 33">
            <a:extLst>
              <a:ext uri="{FF2B5EF4-FFF2-40B4-BE49-F238E27FC236}">
                <a16:creationId xmlns:a16="http://schemas.microsoft.com/office/drawing/2014/main" id="{370D2401-1E4D-303D-1220-D3401C018059}"/>
              </a:ext>
            </a:extLst>
          </p:cNvPr>
          <p:cNvPicPr>
            <a:picLocks noChangeAspect="1"/>
          </p:cNvPicPr>
          <p:nvPr userDrawn="1"/>
        </p:nvPicPr>
        <p:blipFill>
          <a:blip r:embed="rId4"/>
          <a:stretch>
            <a:fillRect/>
          </a:stretch>
        </p:blipFill>
        <p:spPr>
          <a:xfrm>
            <a:off x="541932" y="1683593"/>
            <a:ext cx="1559902" cy="2174409"/>
          </a:xfrm>
          <a:prstGeom prst="rect">
            <a:avLst/>
          </a:prstGeom>
        </p:spPr>
      </p:pic>
      <p:pic>
        <p:nvPicPr>
          <p:cNvPr id="6" name="Picture 5">
            <a:extLst>
              <a:ext uri="{FF2B5EF4-FFF2-40B4-BE49-F238E27FC236}">
                <a16:creationId xmlns:a16="http://schemas.microsoft.com/office/drawing/2014/main" id="{26987401-EAA9-41D0-3ABC-1E49522EE7F6}"/>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775355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st Page - Photo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3394AB-E588-1581-C4C9-742734ED5E0A}"/>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3" name="Picture 2">
            <a:extLst>
              <a:ext uri="{FF2B5EF4-FFF2-40B4-BE49-F238E27FC236}">
                <a16:creationId xmlns:a16="http://schemas.microsoft.com/office/drawing/2014/main" id="{314D9C09-99A5-D94A-40C5-B2A5BC50E877}"/>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4" name="Graphic 5">
            <a:extLst>
              <a:ext uri="{FF2B5EF4-FFF2-40B4-BE49-F238E27FC236}">
                <a16:creationId xmlns:a16="http://schemas.microsoft.com/office/drawing/2014/main" id="{8428A0A9-F0E0-F3D3-7D84-B4AE28A7C914}"/>
              </a:ext>
            </a:extLst>
          </p:cNvPr>
          <p:cNvGrpSpPr/>
          <p:nvPr userDrawn="1"/>
        </p:nvGrpSpPr>
        <p:grpSpPr>
          <a:xfrm>
            <a:off x="585363" y="3950372"/>
            <a:ext cx="1473041" cy="107375"/>
            <a:chOff x="947101" y="3681463"/>
            <a:chExt cx="1473041" cy="107375"/>
          </a:xfrm>
          <a:solidFill>
            <a:srgbClr val="FFFFFF"/>
          </a:solidFill>
        </p:grpSpPr>
        <p:sp>
          <p:nvSpPr>
            <p:cNvPr id="5" name="Freeform 4">
              <a:extLst>
                <a:ext uri="{FF2B5EF4-FFF2-40B4-BE49-F238E27FC236}">
                  <a16:creationId xmlns:a16="http://schemas.microsoft.com/office/drawing/2014/main" id="{F4E15A28-A322-E69F-F0AD-6948E337DB2A}"/>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B57D5B7C-D62B-EEFC-AD7F-D5013C6C2017}"/>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8" name="Freeform 7">
              <a:extLst>
                <a:ext uri="{FF2B5EF4-FFF2-40B4-BE49-F238E27FC236}">
                  <a16:creationId xmlns:a16="http://schemas.microsoft.com/office/drawing/2014/main" id="{C5C2DD70-A57B-8585-778B-01FDC504552C}"/>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9" name="Freeform 8">
              <a:extLst>
                <a:ext uri="{FF2B5EF4-FFF2-40B4-BE49-F238E27FC236}">
                  <a16:creationId xmlns:a16="http://schemas.microsoft.com/office/drawing/2014/main" id="{4CC8D97E-8239-458D-074A-70AEC3CCC044}"/>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3" name="Freeform 12">
              <a:extLst>
                <a:ext uri="{FF2B5EF4-FFF2-40B4-BE49-F238E27FC236}">
                  <a16:creationId xmlns:a16="http://schemas.microsoft.com/office/drawing/2014/main" id="{26365473-6D91-1EF2-8109-0C02BA07BF14}"/>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4" name="Freeform 13">
              <a:extLst>
                <a:ext uri="{FF2B5EF4-FFF2-40B4-BE49-F238E27FC236}">
                  <a16:creationId xmlns:a16="http://schemas.microsoft.com/office/drawing/2014/main" id="{9DDA8EFD-727D-B124-5ADD-7EDD1C2E943A}"/>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5" name="Freeform 14">
              <a:extLst>
                <a:ext uri="{FF2B5EF4-FFF2-40B4-BE49-F238E27FC236}">
                  <a16:creationId xmlns:a16="http://schemas.microsoft.com/office/drawing/2014/main" id="{B3860CE0-A3C4-6260-2562-08D50E6525BE}"/>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9" name="Freeform 18">
              <a:extLst>
                <a:ext uri="{FF2B5EF4-FFF2-40B4-BE49-F238E27FC236}">
                  <a16:creationId xmlns:a16="http://schemas.microsoft.com/office/drawing/2014/main" id="{F3E9A9CF-4FA1-F3DB-655B-46C46BB8F165}"/>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0" name="Freeform 19">
              <a:extLst>
                <a:ext uri="{FF2B5EF4-FFF2-40B4-BE49-F238E27FC236}">
                  <a16:creationId xmlns:a16="http://schemas.microsoft.com/office/drawing/2014/main" id="{510252DB-374C-967A-A08E-3D17D9322DDD}"/>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1" name="Freeform 20">
              <a:extLst>
                <a:ext uri="{FF2B5EF4-FFF2-40B4-BE49-F238E27FC236}">
                  <a16:creationId xmlns:a16="http://schemas.microsoft.com/office/drawing/2014/main" id="{03AF07EF-D901-06C3-1521-15681ACADC3B}"/>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2" name="Freeform 21">
              <a:extLst>
                <a:ext uri="{FF2B5EF4-FFF2-40B4-BE49-F238E27FC236}">
                  <a16:creationId xmlns:a16="http://schemas.microsoft.com/office/drawing/2014/main" id="{DA023F62-5230-23EB-7643-381ADC5130A4}"/>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3" name="Freeform 22">
              <a:extLst>
                <a:ext uri="{FF2B5EF4-FFF2-40B4-BE49-F238E27FC236}">
                  <a16:creationId xmlns:a16="http://schemas.microsoft.com/office/drawing/2014/main" id="{643AC499-2AA9-8FF6-C040-9ED20AEA99BA}"/>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4" name="Freeform 23">
              <a:extLst>
                <a:ext uri="{FF2B5EF4-FFF2-40B4-BE49-F238E27FC236}">
                  <a16:creationId xmlns:a16="http://schemas.microsoft.com/office/drawing/2014/main" id="{977CACE4-DFE6-7909-ADEA-A602D16C2FC3}"/>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5" name="Freeform 24">
              <a:extLst>
                <a:ext uri="{FF2B5EF4-FFF2-40B4-BE49-F238E27FC236}">
                  <a16:creationId xmlns:a16="http://schemas.microsoft.com/office/drawing/2014/main" id="{446D5B48-5F76-644E-9A78-F3D71B5CD5EA}"/>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6" name="Freeform 25">
              <a:extLst>
                <a:ext uri="{FF2B5EF4-FFF2-40B4-BE49-F238E27FC236}">
                  <a16:creationId xmlns:a16="http://schemas.microsoft.com/office/drawing/2014/main" id="{7713235B-73F4-94B6-6B36-8939988CEFAD}"/>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7" name="Freeform 26">
              <a:extLst>
                <a:ext uri="{FF2B5EF4-FFF2-40B4-BE49-F238E27FC236}">
                  <a16:creationId xmlns:a16="http://schemas.microsoft.com/office/drawing/2014/main" id="{64105712-70C0-6431-9D80-479E1C2D0ADF}"/>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8" name="Freeform 27">
              <a:extLst>
                <a:ext uri="{FF2B5EF4-FFF2-40B4-BE49-F238E27FC236}">
                  <a16:creationId xmlns:a16="http://schemas.microsoft.com/office/drawing/2014/main" id="{512347E1-80AE-7D06-6BC1-C57337277376}"/>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9" name="Freeform 28">
              <a:extLst>
                <a:ext uri="{FF2B5EF4-FFF2-40B4-BE49-F238E27FC236}">
                  <a16:creationId xmlns:a16="http://schemas.microsoft.com/office/drawing/2014/main" id="{8A088C64-F3F5-ADB4-2753-547A8738EBBB}"/>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0" name="Freeform 29">
              <a:extLst>
                <a:ext uri="{FF2B5EF4-FFF2-40B4-BE49-F238E27FC236}">
                  <a16:creationId xmlns:a16="http://schemas.microsoft.com/office/drawing/2014/main" id="{D7E4E76F-5BD7-2DE4-794F-4E138EF160D8}"/>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1" name="Freeform 30">
              <a:extLst>
                <a:ext uri="{FF2B5EF4-FFF2-40B4-BE49-F238E27FC236}">
                  <a16:creationId xmlns:a16="http://schemas.microsoft.com/office/drawing/2014/main" id="{B5AC28DB-2FF2-8878-41F1-E78307DC0022}"/>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2" name="Freeform 31">
              <a:extLst>
                <a:ext uri="{FF2B5EF4-FFF2-40B4-BE49-F238E27FC236}">
                  <a16:creationId xmlns:a16="http://schemas.microsoft.com/office/drawing/2014/main" id="{D57BA69F-4DCC-611F-56EA-60A06BF9E75A}"/>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34" name="Picture 33">
            <a:extLst>
              <a:ext uri="{FF2B5EF4-FFF2-40B4-BE49-F238E27FC236}">
                <a16:creationId xmlns:a16="http://schemas.microsoft.com/office/drawing/2014/main" id="{33A4F58B-9BBF-4279-1A2A-9E58695B9274}"/>
              </a:ext>
            </a:extLst>
          </p:cNvPr>
          <p:cNvPicPr>
            <a:picLocks noChangeAspect="1"/>
          </p:cNvPicPr>
          <p:nvPr userDrawn="1"/>
        </p:nvPicPr>
        <p:blipFill>
          <a:blip r:embed="rId4"/>
          <a:stretch>
            <a:fillRect/>
          </a:stretch>
        </p:blipFill>
        <p:spPr>
          <a:xfrm>
            <a:off x="541932" y="1683593"/>
            <a:ext cx="1559902" cy="2174409"/>
          </a:xfrm>
          <a:prstGeom prst="rect">
            <a:avLst/>
          </a:prstGeom>
        </p:spPr>
      </p:pic>
      <p:pic>
        <p:nvPicPr>
          <p:cNvPr id="6" name="Picture 5">
            <a:extLst>
              <a:ext uri="{FF2B5EF4-FFF2-40B4-BE49-F238E27FC236}">
                <a16:creationId xmlns:a16="http://schemas.microsoft.com/office/drawing/2014/main" id="{BD390FD0-D40C-2EBD-B953-729B66BF7694}"/>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274117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st Page - Photo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F36FED-3DDD-71CC-5DFB-7FD36DC51ECC}"/>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2" name="Picture 1">
            <a:extLst>
              <a:ext uri="{FF2B5EF4-FFF2-40B4-BE49-F238E27FC236}">
                <a16:creationId xmlns:a16="http://schemas.microsoft.com/office/drawing/2014/main" id="{8754BC49-3F32-8095-4EDF-347ADCADE17D}"/>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4" name="Graphic 5">
            <a:extLst>
              <a:ext uri="{FF2B5EF4-FFF2-40B4-BE49-F238E27FC236}">
                <a16:creationId xmlns:a16="http://schemas.microsoft.com/office/drawing/2014/main" id="{E12B9BC3-F7A8-5C0C-D6B1-31279F8920B3}"/>
              </a:ext>
            </a:extLst>
          </p:cNvPr>
          <p:cNvGrpSpPr/>
          <p:nvPr userDrawn="1"/>
        </p:nvGrpSpPr>
        <p:grpSpPr>
          <a:xfrm>
            <a:off x="585363" y="3950372"/>
            <a:ext cx="1473041" cy="107375"/>
            <a:chOff x="947101" y="3681463"/>
            <a:chExt cx="1473041" cy="107375"/>
          </a:xfrm>
          <a:solidFill>
            <a:srgbClr val="FFFFFF"/>
          </a:solidFill>
        </p:grpSpPr>
        <p:sp>
          <p:nvSpPr>
            <p:cNvPr id="5" name="Freeform 4">
              <a:extLst>
                <a:ext uri="{FF2B5EF4-FFF2-40B4-BE49-F238E27FC236}">
                  <a16:creationId xmlns:a16="http://schemas.microsoft.com/office/drawing/2014/main" id="{B2F69950-B06A-07AA-973D-7C81A9E5612E}"/>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4009029B-53EE-6F9C-C68F-743617683D0B}"/>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8" name="Freeform 7">
              <a:extLst>
                <a:ext uri="{FF2B5EF4-FFF2-40B4-BE49-F238E27FC236}">
                  <a16:creationId xmlns:a16="http://schemas.microsoft.com/office/drawing/2014/main" id="{BD502586-539F-6058-020E-667E18789413}"/>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9" name="Freeform 8">
              <a:extLst>
                <a:ext uri="{FF2B5EF4-FFF2-40B4-BE49-F238E27FC236}">
                  <a16:creationId xmlns:a16="http://schemas.microsoft.com/office/drawing/2014/main" id="{AE7A33C0-E19D-2D47-9822-71B915A84B40}"/>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3" name="Freeform 12">
              <a:extLst>
                <a:ext uri="{FF2B5EF4-FFF2-40B4-BE49-F238E27FC236}">
                  <a16:creationId xmlns:a16="http://schemas.microsoft.com/office/drawing/2014/main" id="{D5BF513C-1133-103C-8148-45BC8FEB70E6}"/>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4" name="Freeform 13">
              <a:extLst>
                <a:ext uri="{FF2B5EF4-FFF2-40B4-BE49-F238E27FC236}">
                  <a16:creationId xmlns:a16="http://schemas.microsoft.com/office/drawing/2014/main" id="{0BC3D2A8-C6B1-D00A-5F00-8FB779FF3D0F}"/>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5" name="Freeform 14">
              <a:extLst>
                <a:ext uri="{FF2B5EF4-FFF2-40B4-BE49-F238E27FC236}">
                  <a16:creationId xmlns:a16="http://schemas.microsoft.com/office/drawing/2014/main" id="{C881DCA8-1E0F-D76D-16BA-2E09D8453BA3}"/>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9" name="Freeform 18">
              <a:extLst>
                <a:ext uri="{FF2B5EF4-FFF2-40B4-BE49-F238E27FC236}">
                  <a16:creationId xmlns:a16="http://schemas.microsoft.com/office/drawing/2014/main" id="{BAAD651A-9CB2-2464-7D03-FDBB1A68F916}"/>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0" name="Freeform 19">
              <a:extLst>
                <a:ext uri="{FF2B5EF4-FFF2-40B4-BE49-F238E27FC236}">
                  <a16:creationId xmlns:a16="http://schemas.microsoft.com/office/drawing/2014/main" id="{4107FDBE-31AB-E39A-25CA-FEA9FFC2EA8F}"/>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1" name="Freeform 20">
              <a:extLst>
                <a:ext uri="{FF2B5EF4-FFF2-40B4-BE49-F238E27FC236}">
                  <a16:creationId xmlns:a16="http://schemas.microsoft.com/office/drawing/2014/main" id="{7058F454-1C47-FAAD-31DF-7BAFB7DF3980}"/>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2" name="Freeform 21">
              <a:extLst>
                <a:ext uri="{FF2B5EF4-FFF2-40B4-BE49-F238E27FC236}">
                  <a16:creationId xmlns:a16="http://schemas.microsoft.com/office/drawing/2014/main" id="{E4E23292-F021-CEA8-494B-81D81817CE29}"/>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3" name="Freeform 22">
              <a:extLst>
                <a:ext uri="{FF2B5EF4-FFF2-40B4-BE49-F238E27FC236}">
                  <a16:creationId xmlns:a16="http://schemas.microsoft.com/office/drawing/2014/main" id="{8B8C0CCF-28EF-F519-8230-9FE9A6CDAD6D}"/>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4" name="Freeform 23">
              <a:extLst>
                <a:ext uri="{FF2B5EF4-FFF2-40B4-BE49-F238E27FC236}">
                  <a16:creationId xmlns:a16="http://schemas.microsoft.com/office/drawing/2014/main" id="{F3F7C407-F542-8430-E814-710502056F97}"/>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5" name="Freeform 24">
              <a:extLst>
                <a:ext uri="{FF2B5EF4-FFF2-40B4-BE49-F238E27FC236}">
                  <a16:creationId xmlns:a16="http://schemas.microsoft.com/office/drawing/2014/main" id="{1D885332-DD37-6A1A-68BD-383990DC5BD3}"/>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6" name="Freeform 25">
              <a:extLst>
                <a:ext uri="{FF2B5EF4-FFF2-40B4-BE49-F238E27FC236}">
                  <a16:creationId xmlns:a16="http://schemas.microsoft.com/office/drawing/2014/main" id="{0F83367B-932E-98EF-2D33-6DBDBA7A1702}"/>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7" name="Freeform 26">
              <a:extLst>
                <a:ext uri="{FF2B5EF4-FFF2-40B4-BE49-F238E27FC236}">
                  <a16:creationId xmlns:a16="http://schemas.microsoft.com/office/drawing/2014/main" id="{1F5D81CF-CEED-D5DD-5B1B-4AB205A4E279}"/>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8" name="Freeform 27">
              <a:extLst>
                <a:ext uri="{FF2B5EF4-FFF2-40B4-BE49-F238E27FC236}">
                  <a16:creationId xmlns:a16="http://schemas.microsoft.com/office/drawing/2014/main" id="{4E528F32-2FE6-7961-DCF4-00692C4BC1B1}"/>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9" name="Freeform 28">
              <a:extLst>
                <a:ext uri="{FF2B5EF4-FFF2-40B4-BE49-F238E27FC236}">
                  <a16:creationId xmlns:a16="http://schemas.microsoft.com/office/drawing/2014/main" id="{474B404A-B0E5-E4CD-EADB-482FC94CB17C}"/>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0" name="Freeform 29">
              <a:extLst>
                <a:ext uri="{FF2B5EF4-FFF2-40B4-BE49-F238E27FC236}">
                  <a16:creationId xmlns:a16="http://schemas.microsoft.com/office/drawing/2014/main" id="{EC31AE37-E8C3-3A15-F91B-0A90596A719B}"/>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1" name="Freeform 30">
              <a:extLst>
                <a:ext uri="{FF2B5EF4-FFF2-40B4-BE49-F238E27FC236}">
                  <a16:creationId xmlns:a16="http://schemas.microsoft.com/office/drawing/2014/main" id="{9861B970-AC95-1773-3498-7BDBD942E5F7}"/>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2" name="Freeform 31">
              <a:extLst>
                <a:ext uri="{FF2B5EF4-FFF2-40B4-BE49-F238E27FC236}">
                  <a16:creationId xmlns:a16="http://schemas.microsoft.com/office/drawing/2014/main" id="{BE9DF6AA-9D36-5479-4DE0-1932D3102CCF}"/>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6" name="Picture 5">
            <a:extLst>
              <a:ext uri="{FF2B5EF4-FFF2-40B4-BE49-F238E27FC236}">
                <a16:creationId xmlns:a16="http://schemas.microsoft.com/office/drawing/2014/main" id="{56A27C7A-69FE-57B2-3C4E-8659F19B6AB2}"/>
              </a:ext>
            </a:extLst>
          </p:cNvPr>
          <p:cNvPicPr>
            <a:picLocks noChangeAspect="1"/>
          </p:cNvPicPr>
          <p:nvPr userDrawn="1"/>
        </p:nvPicPr>
        <p:blipFill>
          <a:blip r:embed="rId4"/>
          <a:stretch>
            <a:fillRect/>
          </a:stretch>
        </p:blipFill>
        <p:spPr>
          <a:xfrm>
            <a:off x="541932" y="1683593"/>
            <a:ext cx="1559902" cy="2174409"/>
          </a:xfrm>
          <a:prstGeom prst="rect">
            <a:avLst/>
          </a:prstGeom>
        </p:spPr>
      </p:pic>
      <p:pic>
        <p:nvPicPr>
          <p:cNvPr id="33" name="Picture 32">
            <a:extLst>
              <a:ext uri="{FF2B5EF4-FFF2-40B4-BE49-F238E27FC236}">
                <a16:creationId xmlns:a16="http://schemas.microsoft.com/office/drawing/2014/main" id="{8FBCC66B-C3BE-FD00-4BDB-5CEB43D2DFD3}"/>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1119662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st Page - Photo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71697E-3E7E-EF80-289D-547AFE21E41C}"/>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3" name="Picture 2">
            <a:extLst>
              <a:ext uri="{FF2B5EF4-FFF2-40B4-BE49-F238E27FC236}">
                <a16:creationId xmlns:a16="http://schemas.microsoft.com/office/drawing/2014/main" id="{AF87A274-0E07-A576-1F99-AD13CB8F1DC8}"/>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4" name="Graphic 5">
            <a:extLst>
              <a:ext uri="{FF2B5EF4-FFF2-40B4-BE49-F238E27FC236}">
                <a16:creationId xmlns:a16="http://schemas.microsoft.com/office/drawing/2014/main" id="{1DC4B4E7-F44F-CE4D-6D6E-9C049FA380C8}"/>
              </a:ext>
            </a:extLst>
          </p:cNvPr>
          <p:cNvGrpSpPr/>
          <p:nvPr userDrawn="1"/>
        </p:nvGrpSpPr>
        <p:grpSpPr>
          <a:xfrm>
            <a:off x="585363" y="3950372"/>
            <a:ext cx="1473041" cy="107375"/>
            <a:chOff x="947101" y="3681463"/>
            <a:chExt cx="1473041" cy="107375"/>
          </a:xfrm>
          <a:solidFill>
            <a:srgbClr val="FFFFFF"/>
          </a:solidFill>
        </p:grpSpPr>
        <p:sp>
          <p:nvSpPr>
            <p:cNvPr id="5" name="Freeform 4">
              <a:extLst>
                <a:ext uri="{FF2B5EF4-FFF2-40B4-BE49-F238E27FC236}">
                  <a16:creationId xmlns:a16="http://schemas.microsoft.com/office/drawing/2014/main" id="{BB960CF5-3BA0-074F-8D8F-240662212990}"/>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2B8A1B87-0852-C253-BDA5-013D17AB0E05}"/>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8" name="Freeform 7">
              <a:extLst>
                <a:ext uri="{FF2B5EF4-FFF2-40B4-BE49-F238E27FC236}">
                  <a16:creationId xmlns:a16="http://schemas.microsoft.com/office/drawing/2014/main" id="{2F4B4127-4305-FCEE-0D98-65CBD3616DC2}"/>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9" name="Freeform 8">
              <a:extLst>
                <a:ext uri="{FF2B5EF4-FFF2-40B4-BE49-F238E27FC236}">
                  <a16:creationId xmlns:a16="http://schemas.microsoft.com/office/drawing/2014/main" id="{B5405883-0B6E-0124-1686-E4540FB7E350}"/>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3" name="Freeform 12">
              <a:extLst>
                <a:ext uri="{FF2B5EF4-FFF2-40B4-BE49-F238E27FC236}">
                  <a16:creationId xmlns:a16="http://schemas.microsoft.com/office/drawing/2014/main" id="{64E7B753-D27D-5E34-79D1-EC644E448C1D}"/>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4" name="Freeform 13">
              <a:extLst>
                <a:ext uri="{FF2B5EF4-FFF2-40B4-BE49-F238E27FC236}">
                  <a16:creationId xmlns:a16="http://schemas.microsoft.com/office/drawing/2014/main" id="{262B19FC-4A35-3BB3-A8AA-0FB247ABAD2F}"/>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5" name="Freeform 14">
              <a:extLst>
                <a:ext uri="{FF2B5EF4-FFF2-40B4-BE49-F238E27FC236}">
                  <a16:creationId xmlns:a16="http://schemas.microsoft.com/office/drawing/2014/main" id="{A9AD5D39-E73F-329A-236C-78127937FBA1}"/>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9" name="Freeform 18">
              <a:extLst>
                <a:ext uri="{FF2B5EF4-FFF2-40B4-BE49-F238E27FC236}">
                  <a16:creationId xmlns:a16="http://schemas.microsoft.com/office/drawing/2014/main" id="{96E28ADF-13A7-A8CD-EFA0-9105564BBCEC}"/>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0" name="Freeform 19">
              <a:extLst>
                <a:ext uri="{FF2B5EF4-FFF2-40B4-BE49-F238E27FC236}">
                  <a16:creationId xmlns:a16="http://schemas.microsoft.com/office/drawing/2014/main" id="{937A9392-7F61-4037-4220-4F1B16947C14}"/>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1" name="Freeform 20">
              <a:extLst>
                <a:ext uri="{FF2B5EF4-FFF2-40B4-BE49-F238E27FC236}">
                  <a16:creationId xmlns:a16="http://schemas.microsoft.com/office/drawing/2014/main" id="{3E0FA411-7097-1470-1EFD-488E29B16D54}"/>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2" name="Freeform 21">
              <a:extLst>
                <a:ext uri="{FF2B5EF4-FFF2-40B4-BE49-F238E27FC236}">
                  <a16:creationId xmlns:a16="http://schemas.microsoft.com/office/drawing/2014/main" id="{3A526708-89A7-D669-E86A-18470CB03285}"/>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3" name="Freeform 22">
              <a:extLst>
                <a:ext uri="{FF2B5EF4-FFF2-40B4-BE49-F238E27FC236}">
                  <a16:creationId xmlns:a16="http://schemas.microsoft.com/office/drawing/2014/main" id="{1C4F0A47-FA78-46BE-6B5F-0059C188A5DC}"/>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4" name="Freeform 23">
              <a:extLst>
                <a:ext uri="{FF2B5EF4-FFF2-40B4-BE49-F238E27FC236}">
                  <a16:creationId xmlns:a16="http://schemas.microsoft.com/office/drawing/2014/main" id="{C752EA03-8BA4-00CB-45DB-6D8D012582A6}"/>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5" name="Freeform 24">
              <a:extLst>
                <a:ext uri="{FF2B5EF4-FFF2-40B4-BE49-F238E27FC236}">
                  <a16:creationId xmlns:a16="http://schemas.microsoft.com/office/drawing/2014/main" id="{B790BDF5-4A0C-B46E-E562-26CF5DD825C0}"/>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6" name="Freeform 25">
              <a:extLst>
                <a:ext uri="{FF2B5EF4-FFF2-40B4-BE49-F238E27FC236}">
                  <a16:creationId xmlns:a16="http://schemas.microsoft.com/office/drawing/2014/main" id="{90C2DA20-FE81-59B3-1945-D6AE8CB86468}"/>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7" name="Freeform 26">
              <a:extLst>
                <a:ext uri="{FF2B5EF4-FFF2-40B4-BE49-F238E27FC236}">
                  <a16:creationId xmlns:a16="http://schemas.microsoft.com/office/drawing/2014/main" id="{DFC5866F-4DA4-B15D-8928-5907EDE0FB54}"/>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8" name="Freeform 27">
              <a:extLst>
                <a:ext uri="{FF2B5EF4-FFF2-40B4-BE49-F238E27FC236}">
                  <a16:creationId xmlns:a16="http://schemas.microsoft.com/office/drawing/2014/main" id="{EF317DA7-D790-7777-375C-F34783953C92}"/>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9" name="Freeform 28">
              <a:extLst>
                <a:ext uri="{FF2B5EF4-FFF2-40B4-BE49-F238E27FC236}">
                  <a16:creationId xmlns:a16="http://schemas.microsoft.com/office/drawing/2014/main" id="{8777C997-451C-DA79-1C9C-DFC65A1EA294}"/>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0" name="Freeform 29">
              <a:extLst>
                <a:ext uri="{FF2B5EF4-FFF2-40B4-BE49-F238E27FC236}">
                  <a16:creationId xmlns:a16="http://schemas.microsoft.com/office/drawing/2014/main" id="{5D001EA7-83DB-7AB6-E623-F6A68ADA1BAC}"/>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1" name="Freeform 30">
              <a:extLst>
                <a:ext uri="{FF2B5EF4-FFF2-40B4-BE49-F238E27FC236}">
                  <a16:creationId xmlns:a16="http://schemas.microsoft.com/office/drawing/2014/main" id="{5A7574BE-BD2A-B780-2D7C-16AC396E552A}"/>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2" name="Freeform 31">
              <a:extLst>
                <a:ext uri="{FF2B5EF4-FFF2-40B4-BE49-F238E27FC236}">
                  <a16:creationId xmlns:a16="http://schemas.microsoft.com/office/drawing/2014/main" id="{6803CF2C-0395-E435-9599-71F8C327FF1C}"/>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6" name="Picture 5">
            <a:extLst>
              <a:ext uri="{FF2B5EF4-FFF2-40B4-BE49-F238E27FC236}">
                <a16:creationId xmlns:a16="http://schemas.microsoft.com/office/drawing/2014/main" id="{5B6D3471-230B-7CF8-CD53-13DACD80B8F7}"/>
              </a:ext>
            </a:extLst>
          </p:cNvPr>
          <p:cNvPicPr>
            <a:picLocks noChangeAspect="1"/>
          </p:cNvPicPr>
          <p:nvPr userDrawn="1"/>
        </p:nvPicPr>
        <p:blipFill>
          <a:blip r:embed="rId4"/>
          <a:stretch>
            <a:fillRect/>
          </a:stretch>
        </p:blipFill>
        <p:spPr>
          <a:xfrm>
            <a:off x="541932" y="1683593"/>
            <a:ext cx="1559902" cy="2174409"/>
          </a:xfrm>
          <a:prstGeom prst="rect">
            <a:avLst/>
          </a:prstGeom>
        </p:spPr>
      </p:pic>
      <p:pic>
        <p:nvPicPr>
          <p:cNvPr id="33" name="Picture 32">
            <a:extLst>
              <a:ext uri="{FF2B5EF4-FFF2-40B4-BE49-F238E27FC236}">
                <a16:creationId xmlns:a16="http://schemas.microsoft.com/office/drawing/2014/main" id="{492ADDFB-28DA-B3BE-F30F-CE72ECBB9063}"/>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1699663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st Page - Photo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986E05-2FA2-6D17-5D04-56EE2C9220EC}"/>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2" name="Picture 1">
            <a:extLst>
              <a:ext uri="{FF2B5EF4-FFF2-40B4-BE49-F238E27FC236}">
                <a16:creationId xmlns:a16="http://schemas.microsoft.com/office/drawing/2014/main" id="{67638055-DC8F-B7E0-C052-F6B584BB86D2}"/>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4" name="Graphic 5">
            <a:extLst>
              <a:ext uri="{FF2B5EF4-FFF2-40B4-BE49-F238E27FC236}">
                <a16:creationId xmlns:a16="http://schemas.microsoft.com/office/drawing/2014/main" id="{A62550CC-6CC5-3146-6C32-6B2E7EA15DC8}"/>
              </a:ext>
            </a:extLst>
          </p:cNvPr>
          <p:cNvGrpSpPr/>
          <p:nvPr userDrawn="1"/>
        </p:nvGrpSpPr>
        <p:grpSpPr>
          <a:xfrm>
            <a:off x="585363" y="3950372"/>
            <a:ext cx="1473041" cy="107375"/>
            <a:chOff x="947101" y="3681463"/>
            <a:chExt cx="1473041" cy="107375"/>
          </a:xfrm>
          <a:solidFill>
            <a:srgbClr val="FFFFFF"/>
          </a:solidFill>
        </p:grpSpPr>
        <p:sp>
          <p:nvSpPr>
            <p:cNvPr id="5" name="Freeform 4">
              <a:extLst>
                <a:ext uri="{FF2B5EF4-FFF2-40B4-BE49-F238E27FC236}">
                  <a16:creationId xmlns:a16="http://schemas.microsoft.com/office/drawing/2014/main" id="{02220652-F23E-581C-84D0-5100323A8BB8}"/>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69B63DED-DCC5-B61D-7211-EE89CF1203BB}"/>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8" name="Freeform 7">
              <a:extLst>
                <a:ext uri="{FF2B5EF4-FFF2-40B4-BE49-F238E27FC236}">
                  <a16:creationId xmlns:a16="http://schemas.microsoft.com/office/drawing/2014/main" id="{18468049-AD6E-A813-12B1-12E9542C0B58}"/>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9" name="Freeform 8">
              <a:extLst>
                <a:ext uri="{FF2B5EF4-FFF2-40B4-BE49-F238E27FC236}">
                  <a16:creationId xmlns:a16="http://schemas.microsoft.com/office/drawing/2014/main" id="{49A46964-4B33-D67C-250D-D6B1595E0F5D}"/>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3" name="Freeform 12">
              <a:extLst>
                <a:ext uri="{FF2B5EF4-FFF2-40B4-BE49-F238E27FC236}">
                  <a16:creationId xmlns:a16="http://schemas.microsoft.com/office/drawing/2014/main" id="{97C728EC-B1AF-A822-F400-74C471712D03}"/>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4" name="Freeform 13">
              <a:extLst>
                <a:ext uri="{FF2B5EF4-FFF2-40B4-BE49-F238E27FC236}">
                  <a16:creationId xmlns:a16="http://schemas.microsoft.com/office/drawing/2014/main" id="{6373FC18-D320-3888-4080-72D911E83A25}"/>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5" name="Freeform 14">
              <a:extLst>
                <a:ext uri="{FF2B5EF4-FFF2-40B4-BE49-F238E27FC236}">
                  <a16:creationId xmlns:a16="http://schemas.microsoft.com/office/drawing/2014/main" id="{29BDFA3B-B2DF-4D48-C885-DA47FE33DF05}"/>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9" name="Freeform 18">
              <a:extLst>
                <a:ext uri="{FF2B5EF4-FFF2-40B4-BE49-F238E27FC236}">
                  <a16:creationId xmlns:a16="http://schemas.microsoft.com/office/drawing/2014/main" id="{E4F81BB0-29CA-FFE1-BC9E-A21D2701294E}"/>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0" name="Freeform 19">
              <a:extLst>
                <a:ext uri="{FF2B5EF4-FFF2-40B4-BE49-F238E27FC236}">
                  <a16:creationId xmlns:a16="http://schemas.microsoft.com/office/drawing/2014/main" id="{2208D873-A6C2-46D6-A055-D73B55EA2A16}"/>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1" name="Freeform 20">
              <a:extLst>
                <a:ext uri="{FF2B5EF4-FFF2-40B4-BE49-F238E27FC236}">
                  <a16:creationId xmlns:a16="http://schemas.microsoft.com/office/drawing/2014/main" id="{FFEB46FB-026F-67B4-75BA-AF2C2B28F235}"/>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2" name="Freeform 21">
              <a:extLst>
                <a:ext uri="{FF2B5EF4-FFF2-40B4-BE49-F238E27FC236}">
                  <a16:creationId xmlns:a16="http://schemas.microsoft.com/office/drawing/2014/main" id="{6415E84D-B632-1D0E-A29F-CBF7DD4C33F9}"/>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3" name="Freeform 22">
              <a:extLst>
                <a:ext uri="{FF2B5EF4-FFF2-40B4-BE49-F238E27FC236}">
                  <a16:creationId xmlns:a16="http://schemas.microsoft.com/office/drawing/2014/main" id="{4071F00D-2810-6F3C-8BF8-0591F4ACE830}"/>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4" name="Freeform 23">
              <a:extLst>
                <a:ext uri="{FF2B5EF4-FFF2-40B4-BE49-F238E27FC236}">
                  <a16:creationId xmlns:a16="http://schemas.microsoft.com/office/drawing/2014/main" id="{17010F85-87D7-7A5A-5E6E-B8B0636D4CDE}"/>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5" name="Freeform 24">
              <a:extLst>
                <a:ext uri="{FF2B5EF4-FFF2-40B4-BE49-F238E27FC236}">
                  <a16:creationId xmlns:a16="http://schemas.microsoft.com/office/drawing/2014/main" id="{ADBEBBBF-F68F-D4EB-64DE-592B00326ED9}"/>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6" name="Freeform 25">
              <a:extLst>
                <a:ext uri="{FF2B5EF4-FFF2-40B4-BE49-F238E27FC236}">
                  <a16:creationId xmlns:a16="http://schemas.microsoft.com/office/drawing/2014/main" id="{8176108E-22A8-D999-76CF-68BA0E942E4A}"/>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7" name="Freeform 26">
              <a:extLst>
                <a:ext uri="{FF2B5EF4-FFF2-40B4-BE49-F238E27FC236}">
                  <a16:creationId xmlns:a16="http://schemas.microsoft.com/office/drawing/2014/main" id="{F08B7B5C-6489-7399-26AA-09D67A1FBA2D}"/>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8" name="Freeform 27">
              <a:extLst>
                <a:ext uri="{FF2B5EF4-FFF2-40B4-BE49-F238E27FC236}">
                  <a16:creationId xmlns:a16="http://schemas.microsoft.com/office/drawing/2014/main" id="{9A1B2FC0-DDFF-FB6F-11CD-C55D22B60BB2}"/>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9" name="Freeform 28">
              <a:extLst>
                <a:ext uri="{FF2B5EF4-FFF2-40B4-BE49-F238E27FC236}">
                  <a16:creationId xmlns:a16="http://schemas.microsoft.com/office/drawing/2014/main" id="{AFEF5BA1-4ABF-27C3-2613-2DA1EF5D8FEA}"/>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0" name="Freeform 29">
              <a:extLst>
                <a:ext uri="{FF2B5EF4-FFF2-40B4-BE49-F238E27FC236}">
                  <a16:creationId xmlns:a16="http://schemas.microsoft.com/office/drawing/2014/main" id="{051CEF93-4177-4370-699D-471B66AE082A}"/>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1" name="Freeform 30">
              <a:extLst>
                <a:ext uri="{FF2B5EF4-FFF2-40B4-BE49-F238E27FC236}">
                  <a16:creationId xmlns:a16="http://schemas.microsoft.com/office/drawing/2014/main" id="{1D0C280D-E1C5-F512-6C1E-4DDBFC93F149}"/>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2" name="Freeform 31">
              <a:extLst>
                <a:ext uri="{FF2B5EF4-FFF2-40B4-BE49-F238E27FC236}">
                  <a16:creationId xmlns:a16="http://schemas.microsoft.com/office/drawing/2014/main" id="{8D2A1DEB-42C9-FCEC-5B7E-9347929FE189}"/>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6" name="Picture 5">
            <a:extLst>
              <a:ext uri="{FF2B5EF4-FFF2-40B4-BE49-F238E27FC236}">
                <a16:creationId xmlns:a16="http://schemas.microsoft.com/office/drawing/2014/main" id="{39F3466F-B850-9CE0-E32F-74565EFC8BF5}"/>
              </a:ext>
            </a:extLst>
          </p:cNvPr>
          <p:cNvPicPr>
            <a:picLocks noChangeAspect="1"/>
          </p:cNvPicPr>
          <p:nvPr userDrawn="1"/>
        </p:nvPicPr>
        <p:blipFill>
          <a:blip r:embed="rId4"/>
          <a:stretch>
            <a:fillRect/>
          </a:stretch>
        </p:blipFill>
        <p:spPr>
          <a:xfrm>
            <a:off x="541932" y="1683593"/>
            <a:ext cx="1559902" cy="2174409"/>
          </a:xfrm>
          <a:prstGeom prst="rect">
            <a:avLst/>
          </a:prstGeom>
        </p:spPr>
      </p:pic>
      <p:pic>
        <p:nvPicPr>
          <p:cNvPr id="33" name="Picture 32">
            <a:extLst>
              <a:ext uri="{FF2B5EF4-FFF2-40B4-BE49-F238E27FC236}">
                <a16:creationId xmlns:a16="http://schemas.microsoft.com/office/drawing/2014/main" id="{1EF39B87-B2FD-3E6E-CBB7-E112455B9391}"/>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1617722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st Page - Photo #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73A9A9-70F4-62B6-7432-D3B14F16B3A4}"/>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3" name="Picture 2">
            <a:extLst>
              <a:ext uri="{FF2B5EF4-FFF2-40B4-BE49-F238E27FC236}">
                <a16:creationId xmlns:a16="http://schemas.microsoft.com/office/drawing/2014/main" id="{3ED72928-DB66-E621-BB71-BA8C494FDB51}"/>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4" name="Graphic 5">
            <a:extLst>
              <a:ext uri="{FF2B5EF4-FFF2-40B4-BE49-F238E27FC236}">
                <a16:creationId xmlns:a16="http://schemas.microsoft.com/office/drawing/2014/main" id="{4AD1033D-ADBF-9B85-ABF8-65CD07F55A0F}"/>
              </a:ext>
            </a:extLst>
          </p:cNvPr>
          <p:cNvGrpSpPr/>
          <p:nvPr userDrawn="1"/>
        </p:nvGrpSpPr>
        <p:grpSpPr>
          <a:xfrm>
            <a:off x="585363" y="3950372"/>
            <a:ext cx="1473041" cy="107375"/>
            <a:chOff x="947101" y="3681463"/>
            <a:chExt cx="1473041" cy="107375"/>
          </a:xfrm>
          <a:solidFill>
            <a:srgbClr val="FFFFFF"/>
          </a:solidFill>
        </p:grpSpPr>
        <p:sp>
          <p:nvSpPr>
            <p:cNvPr id="5" name="Freeform 4">
              <a:extLst>
                <a:ext uri="{FF2B5EF4-FFF2-40B4-BE49-F238E27FC236}">
                  <a16:creationId xmlns:a16="http://schemas.microsoft.com/office/drawing/2014/main" id="{4DD6DFB8-1969-8573-5344-F19D886AD652}"/>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EA8A5296-0965-8959-B2C6-DB33D274BB2E}"/>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8" name="Freeform 7">
              <a:extLst>
                <a:ext uri="{FF2B5EF4-FFF2-40B4-BE49-F238E27FC236}">
                  <a16:creationId xmlns:a16="http://schemas.microsoft.com/office/drawing/2014/main" id="{DD907F2A-B603-BD52-7DD2-F6E60A89B7F2}"/>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9" name="Freeform 8">
              <a:extLst>
                <a:ext uri="{FF2B5EF4-FFF2-40B4-BE49-F238E27FC236}">
                  <a16:creationId xmlns:a16="http://schemas.microsoft.com/office/drawing/2014/main" id="{2C4687D6-0DD6-8699-3C26-BCA971B85814}"/>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3" name="Freeform 12">
              <a:extLst>
                <a:ext uri="{FF2B5EF4-FFF2-40B4-BE49-F238E27FC236}">
                  <a16:creationId xmlns:a16="http://schemas.microsoft.com/office/drawing/2014/main" id="{FD1BACDA-E2E6-E78D-3B79-E727C652A737}"/>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4" name="Freeform 13">
              <a:extLst>
                <a:ext uri="{FF2B5EF4-FFF2-40B4-BE49-F238E27FC236}">
                  <a16:creationId xmlns:a16="http://schemas.microsoft.com/office/drawing/2014/main" id="{3BBE9CE1-15BF-ADE6-DF89-C672B0C76153}"/>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5" name="Freeform 14">
              <a:extLst>
                <a:ext uri="{FF2B5EF4-FFF2-40B4-BE49-F238E27FC236}">
                  <a16:creationId xmlns:a16="http://schemas.microsoft.com/office/drawing/2014/main" id="{9A6C56E6-7DB6-DF87-E7A2-B70B90CA5762}"/>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9" name="Freeform 18">
              <a:extLst>
                <a:ext uri="{FF2B5EF4-FFF2-40B4-BE49-F238E27FC236}">
                  <a16:creationId xmlns:a16="http://schemas.microsoft.com/office/drawing/2014/main" id="{38B2A945-A5B7-263E-3215-A4C35B97DA78}"/>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0" name="Freeform 19">
              <a:extLst>
                <a:ext uri="{FF2B5EF4-FFF2-40B4-BE49-F238E27FC236}">
                  <a16:creationId xmlns:a16="http://schemas.microsoft.com/office/drawing/2014/main" id="{B1FB00C3-FEDA-221E-53BF-2E2A5972795E}"/>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1" name="Freeform 20">
              <a:extLst>
                <a:ext uri="{FF2B5EF4-FFF2-40B4-BE49-F238E27FC236}">
                  <a16:creationId xmlns:a16="http://schemas.microsoft.com/office/drawing/2014/main" id="{3C3151B3-FFBC-CB1D-7C6A-B755F54C94E3}"/>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2" name="Freeform 21">
              <a:extLst>
                <a:ext uri="{FF2B5EF4-FFF2-40B4-BE49-F238E27FC236}">
                  <a16:creationId xmlns:a16="http://schemas.microsoft.com/office/drawing/2014/main" id="{B30D7273-05B8-6EBA-B3F9-3156C663A249}"/>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3" name="Freeform 22">
              <a:extLst>
                <a:ext uri="{FF2B5EF4-FFF2-40B4-BE49-F238E27FC236}">
                  <a16:creationId xmlns:a16="http://schemas.microsoft.com/office/drawing/2014/main" id="{648A39B6-2DB3-E047-F29D-0C69FD0D45AB}"/>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4" name="Freeform 23">
              <a:extLst>
                <a:ext uri="{FF2B5EF4-FFF2-40B4-BE49-F238E27FC236}">
                  <a16:creationId xmlns:a16="http://schemas.microsoft.com/office/drawing/2014/main" id="{DB1EEA42-521C-DA29-8784-C7442092E005}"/>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5" name="Freeform 24">
              <a:extLst>
                <a:ext uri="{FF2B5EF4-FFF2-40B4-BE49-F238E27FC236}">
                  <a16:creationId xmlns:a16="http://schemas.microsoft.com/office/drawing/2014/main" id="{44D3D933-0E49-69F3-B8C3-C3820D51B195}"/>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6" name="Freeform 25">
              <a:extLst>
                <a:ext uri="{FF2B5EF4-FFF2-40B4-BE49-F238E27FC236}">
                  <a16:creationId xmlns:a16="http://schemas.microsoft.com/office/drawing/2014/main" id="{5EC9667C-FA20-C396-CC96-D274DF245774}"/>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7" name="Freeform 26">
              <a:extLst>
                <a:ext uri="{FF2B5EF4-FFF2-40B4-BE49-F238E27FC236}">
                  <a16:creationId xmlns:a16="http://schemas.microsoft.com/office/drawing/2014/main" id="{2248B131-68BD-A93B-12D5-DF73E0B7E697}"/>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8" name="Freeform 27">
              <a:extLst>
                <a:ext uri="{FF2B5EF4-FFF2-40B4-BE49-F238E27FC236}">
                  <a16:creationId xmlns:a16="http://schemas.microsoft.com/office/drawing/2014/main" id="{250AF193-7BFB-5E85-47A4-2EFA866AE707}"/>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9" name="Freeform 28">
              <a:extLst>
                <a:ext uri="{FF2B5EF4-FFF2-40B4-BE49-F238E27FC236}">
                  <a16:creationId xmlns:a16="http://schemas.microsoft.com/office/drawing/2014/main" id="{9D4A4246-2DA2-CF0D-B8B3-EE127CE6ABFA}"/>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0" name="Freeform 29">
              <a:extLst>
                <a:ext uri="{FF2B5EF4-FFF2-40B4-BE49-F238E27FC236}">
                  <a16:creationId xmlns:a16="http://schemas.microsoft.com/office/drawing/2014/main" id="{F36CB8DD-D1D7-C395-CF38-DF32F5ED7103}"/>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1" name="Freeform 30">
              <a:extLst>
                <a:ext uri="{FF2B5EF4-FFF2-40B4-BE49-F238E27FC236}">
                  <a16:creationId xmlns:a16="http://schemas.microsoft.com/office/drawing/2014/main" id="{6436774D-07BC-FD77-D5B8-4190C44B3C7F}"/>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2" name="Freeform 31">
              <a:extLst>
                <a:ext uri="{FF2B5EF4-FFF2-40B4-BE49-F238E27FC236}">
                  <a16:creationId xmlns:a16="http://schemas.microsoft.com/office/drawing/2014/main" id="{B0E6069D-4A6B-2683-1F01-027E0BBBFC0D}"/>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6" name="Picture 5">
            <a:extLst>
              <a:ext uri="{FF2B5EF4-FFF2-40B4-BE49-F238E27FC236}">
                <a16:creationId xmlns:a16="http://schemas.microsoft.com/office/drawing/2014/main" id="{CAD145C7-4EC5-A810-236C-8A7E7343AC0D}"/>
              </a:ext>
            </a:extLst>
          </p:cNvPr>
          <p:cNvPicPr>
            <a:picLocks noChangeAspect="1"/>
          </p:cNvPicPr>
          <p:nvPr userDrawn="1"/>
        </p:nvPicPr>
        <p:blipFill>
          <a:blip r:embed="rId4"/>
          <a:stretch>
            <a:fillRect/>
          </a:stretch>
        </p:blipFill>
        <p:spPr>
          <a:xfrm>
            <a:off x="541932" y="1683593"/>
            <a:ext cx="1559902" cy="2174409"/>
          </a:xfrm>
          <a:prstGeom prst="rect">
            <a:avLst/>
          </a:prstGeom>
        </p:spPr>
      </p:pic>
      <p:pic>
        <p:nvPicPr>
          <p:cNvPr id="33" name="Picture 32">
            <a:extLst>
              <a:ext uri="{FF2B5EF4-FFF2-40B4-BE49-F238E27FC236}">
                <a16:creationId xmlns:a16="http://schemas.microsoft.com/office/drawing/2014/main" id="{1AF1DFD9-FE09-B42C-4657-482508DA37CA}"/>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2240464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st Page - Photo #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DA2D2D-DE74-A751-8962-4407220C5E70}"/>
              </a:ext>
            </a:extLst>
          </p:cNvPr>
          <p:cNvPicPr>
            <a:picLocks noChangeAspect="1"/>
          </p:cNvPicPr>
          <p:nvPr userDrawn="1"/>
        </p:nvPicPr>
        <p:blipFill>
          <a:blip r:embed="rId2"/>
          <a:srcRect/>
          <a:stretch/>
        </p:blipFill>
        <p:spPr>
          <a:xfrm>
            <a:off x="0" y="0"/>
            <a:ext cx="7772400" cy="10058400"/>
          </a:xfrm>
          <a:prstGeom prst="rect">
            <a:avLst/>
          </a:prstGeom>
        </p:spPr>
      </p:pic>
      <p:sp>
        <p:nvSpPr>
          <p:cNvPr id="10" name="Title 1">
            <a:extLst>
              <a:ext uri="{FF2B5EF4-FFF2-40B4-BE49-F238E27FC236}">
                <a16:creationId xmlns:a16="http://schemas.microsoft.com/office/drawing/2014/main" id="{36B26B31-1EEA-08C9-0ED9-41190DD28E46}"/>
              </a:ext>
            </a:extLst>
          </p:cNvPr>
          <p:cNvSpPr>
            <a:spLocks noGrp="1"/>
          </p:cNvSpPr>
          <p:nvPr>
            <p:ph type="title" hasCustomPrompt="1"/>
          </p:nvPr>
        </p:nvSpPr>
        <p:spPr>
          <a:xfrm>
            <a:off x="452792" y="4531062"/>
            <a:ext cx="3027827" cy="1511556"/>
          </a:xfrm>
        </p:spPr>
        <p:txBody>
          <a:bodyPr lIns="0" tIns="0" rIns="0" bIns="0" anchor="b">
            <a:normAutofit/>
          </a:bodyPr>
          <a:lstStyle>
            <a:lvl1pPr>
              <a:defRPr sz="2525" b="1" i="0">
                <a:solidFill>
                  <a:srgbClr val="1A214C"/>
                </a:solidFill>
                <a:latin typeface="Arial Black" panose="020B0604020202020204" pitchFamily="34" charset="0"/>
                <a:ea typeface="Roboto Condensed" panose="02000000000000000000" pitchFamily="2" charset="0"/>
                <a:cs typeface="Arial Black" panose="020B0604020202020204" pitchFamily="34" charset="0"/>
              </a:defRPr>
            </a:lvl1pPr>
          </a:lstStyle>
          <a:p>
            <a:r>
              <a:rPr lang="en-US" dirty="0"/>
              <a:t>Type to add a headline here. Type to add a headline here. Type heading.</a:t>
            </a:r>
          </a:p>
        </p:txBody>
      </p:sp>
      <p:sp>
        <p:nvSpPr>
          <p:cNvPr id="11" name="Text Placeholder 10">
            <a:extLst>
              <a:ext uri="{FF2B5EF4-FFF2-40B4-BE49-F238E27FC236}">
                <a16:creationId xmlns:a16="http://schemas.microsoft.com/office/drawing/2014/main" id="{080E3882-6F7B-F96D-C255-A5B77E1A2631}"/>
              </a:ext>
            </a:extLst>
          </p:cNvPr>
          <p:cNvSpPr>
            <a:spLocks noGrp="1"/>
          </p:cNvSpPr>
          <p:nvPr>
            <p:ph type="body" sz="quarter" idx="13" hasCustomPrompt="1"/>
          </p:nvPr>
        </p:nvSpPr>
        <p:spPr>
          <a:xfrm>
            <a:off x="448016" y="6189890"/>
            <a:ext cx="6876368" cy="407766"/>
          </a:xfrm>
        </p:spPr>
        <p:txBody>
          <a:bodyPr lIns="0" tIns="0" rIns="0" bIns="0" anchor="b" anchorCtr="0">
            <a:normAutofit/>
          </a:bodyPr>
          <a:lstStyle>
            <a:lvl1pPr marL="0" indent="0">
              <a:buNone/>
              <a:defRPr sz="1400" b="1" i="0" cap="all" baseline="0">
                <a:solidFill>
                  <a:srgbClr val="42AFD0"/>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Type to add a subhead here. Type to add a subhead here. Type to add a subhead here. Type to add a subhead </a:t>
            </a:r>
            <a:r>
              <a:rPr lang="en-US" dirty="0" err="1"/>
              <a:t>here.Type</a:t>
            </a:r>
            <a:r>
              <a:rPr lang="en-US" dirty="0"/>
              <a:t> to add a subhead here.</a:t>
            </a:r>
          </a:p>
        </p:txBody>
      </p:sp>
      <p:sp>
        <p:nvSpPr>
          <p:cNvPr id="12" name="Text Placeholder 12">
            <a:extLst>
              <a:ext uri="{FF2B5EF4-FFF2-40B4-BE49-F238E27FC236}">
                <a16:creationId xmlns:a16="http://schemas.microsoft.com/office/drawing/2014/main" id="{37C39DFE-CDE5-6FE3-2622-11BFCCEF557A}"/>
              </a:ext>
            </a:extLst>
          </p:cNvPr>
          <p:cNvSpPr>
            <a:spLocks noGrp="1"/>
          </p:cNvSpPr>
          <p:nvPr>
            <p:ph type="body" sz="quarter" idx="14" hasCustomPrompt="1"/>
          </p:nvPr>
        </p:nvSpPr>
        <p:spPr>
          <a:xfrm>
            <a:off x="452437" y="6694488"/>
            <a:ext cx="6871947" cy="1897674"/>
          </a:xfrm>
        </p:spPr>
        <p:txBody>
          <a:bodyPr wrap="square" lIns="0" tIns="0" rIns="0" bIns="0" numCol="2" spcCol="182880">
            <a:normAutofit/>
          </a:bodyPr>
          <a:lstStyle>
            <a:lvl1pPr marL="0" indent="0">
              <a:lnSpc>
                <a:spcPct val="100000"/>
              </a:lnSpc>
              <a:buNone/>
              <a:defRPr sz="975"/>
            </a:lvl1pPr>
            <a:lvl2pPr marL="388620" indent="0">
              <a:buNone/>
              <a:defRPr/>
            </a:lvl2pPr>
            <a:lvl3pPr marL="777240" indent="0">
              <a:buNone/>
              <a:defRPr/>
            </a:lvl3pPr>
            <a:lvl4pPr marL="1165860" indent="0">
              <a:buNone/>
              <a:defRPr/>
            </a:lvl4pPr>
            <a:lvl5pPr marL="1554480" indent="0">
              <a:buNone/>
              <a:defRPr/>
            </a:lvl5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dirty="0"/>
              <a:t>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 Type to add body copy.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dirty="0"/>
          </a:p>
        </p:txBody>
      </p:sp>
      <p:sp>
        <p:nvSpPr>
          <p:cNvPr id="16" name="Text Placeholder 22">
            <a:extLst>
              <a:ext uri="{FF2B5EF4-FFF2-40B4-BE49-F238E27FC236}">
                <a16:creationId xmlns:a16="http://schemas.microsoft.com/office/drawing/2014/main" id="{55E3AFD8-1411-2C4F-6E70-C0287BFCFC48}"/>
              </a:ext>
            </a:extLst>
          </p:cNvPr>
          <p:cNvSpPr>
            <a:spLocks noGrp="1"/>
          </p:cNvSpPr>
          <p:nvPr>
            <p:ph type="body" sz="quarter" idx="15" hasCustomPrompt="1"/>
          </p:nvPr>
        </p:nvSpPr>
        <p:spPr>
          <a:xfrm>
            <a:off x="3679401" y="9262192"/>
            <a:ext cx="2369471" cy="399579"/>
          </a:xfrm>
        </p:spPr>
        <p:txBody>
          <a:bodyPr lIns="0" tIns="0" rIns="0" bIns="0">
            <a:noAutofit/>
          </a:bodyPr>
          <a:lstStyle>
            <a:lvl1pPr marL="0" indent="0">
              <a:lnSpc>
                <a:spcPts val="1700"/>
              </a:lnSpc>
              <a:buNone/>
              <a:defRPr sz="1550" b="1" i="0">
                <a:solidFill>
                  <a:srgbClr val="1A214C"/>
                </a:solidFill>
                <a:latin typeface="Arial Narrow" panose="020B0604020202020204" pitchFamily="34" charset="0"/>
                <a:ea typeface="Roboto Condensed" panose="02000000000000000000" pitchFamily="2" charset="0"/>
                <a:cs typeface="Arial Narrow" panose="020B0604020202020204" pitchFamily="34" charset="0"/>
              </a:defRPr>
            </a:lvl1pPr>
            <a:lvl2pPr marL="388620" indent="0">
              <a:buNone/>
              <a:defRPr/>
            </a:lvl2pPr>
            <a:lvl3pPr marL="777240" indent="0">
              <a:buNone/>
              <a:defRPr/>
            </a:lvl3pPr>
            <a:lvl4pPr marL="1165860" indent="0">
              <a:buNone/>
              <a:defRPr/>
            </a:lvl4pPr>
            <a:lvl5pPr marL="1554480" indent="0">
              <a:buNone/>
              <a:defRPr/>
            </a:lvl5pPr>
          </a:lstStyle>
          <a:p>
            <a:pPr lvl="0"/>
            <a:r>
              <a:rPr lang="en-US" dirty="0"/>
              <a:t>Type a call to action here. A </a:t>
            </a:r>
            <a:r>
              <a:rPr lang="en-US" dirty="0" err="1"/>
              <a:t>url</a:t>
            </a:r>
            <a:r>
              <a:rPr lang="en-US" dirty="0"/>
              <a:t> or another way to contact.  </a:t>
            </a:r>
          </a:p>
        </p:txBody>
      </p:sp>
      <p:cxnSp>
        <p:nvCxnSpPr>
          <p:cNvPr id="17" name="Straight Connector 16">
            <a:extLst>
              <a:ext uri="{FF2B5EF4-FFF2-40B4-BE49-F238E27FC236}">
                <a16:creationId xmlns:a16="http://schemas.microsoft.com/office/drawing/2014/main" id="{A264B944-00AA-D5D1-9E94-47855BEAE0DD}"/>
              </a:ext>
            </a:extLst>
          </p:cNvPr>
          <p:cNvCxnSpPr>
            <a:cxnSpLocks/>
          </p:cNvCxnSpPr>
          <p:nvPr userDrawn="1"/>
        </p:nvCxnSpPr>
        <p:spPr>
          <a:xfrm>
            <a:off x="452437" y="8928850"/>
            <a:ext cx="6871947" cy="0"/>
          </a:xfrm>
          <a:prstGeom prst="line">
            <a:avLst/>
          </a:prstGeom>
          <a:ln w="57150">
            <a:solidFill>
              <a:srgbClr val="1A214C"/>
            </a:solidFill>
          </a:ln>
        </p:spPr>
        <p:style>
          <a:lnRef idx="1">
            <a:schemeClr val="accent1"/>
          </a:lnRef>
          <a:fillRef idx="0">
            <a:schemeClr val="accent1"/>
          </a:fillRef>
          <a:effectRef idx="0">
            <a:schemeClr val="accent1"/>
          </a:effectRef>
          <a:fontRef idx="minor">
            <a:schemeClr val="tx1"/>
          </a:fontRef>
        </p:style>
      </p:cxnSp>
      <p:sp>
        <p:nvSpPr>
          <p:cNvPr id="81" name="Picture Placeholder 80">
            <a:extLst>
              <a:ext uri="{FF2B5EF4-FFF2-40B4-BE49-F238E27FC236}">
                <a16:creationId xmlns:a16="http://schemas.microsoft.com/office/drawing/2014/main" id="{D7680DA6-F4A3-E9A5-0004-EC8A35739C44}"/>
              </a:ext>
            </a:extLst>
          </p:cNvPr>
          <p:cNvSpPr>
            <a:spLocks noGrp="1"/>
          </p:cNvSpPr>
          <p:nvPr>
            <p:ph type="pic" sz="quarter" idx="17"/>
          </p:nvPr>
        </p:nvSpPr>
        <p:spPr>
          <a:xfrm>
            <a:off x="6294680" y="8746081"/>
            <a:ext cx="1029704" cy="1029704"/>
          </a:xfrm>
          <a:solidFill>
            <a:schemeClr val="bg1"/>
          </a:solidFill>
        </p:spPr>
        <p:txBody>
          <a:bodyPr/>
          <a:lstStyle>
            <a:lvl1pPr marL="0" indent="0">
              <a:buNone/>
              <a:defRPr>
                <a:solidFill>
                  <a:schemeClr val="bg1"/>
                </a:solidFill>
              </a:defRPr>
            </a:lvl1pPr>
          </a:lstStyle>
          <a:p>
            <a:r>
              <a:rPr lang="en-US"/>
              <a:t>Click icon to add picture</a:t>
            </a:r>
            <a:endParaRPr lang="en-US" dirty="0"/>
          </a:p>
        </p:txBody>
      </p:sp>
      <p:sp>
        <p:nvSpPr>
          <p:cNvPr id="18" name="Picture Placeholder 26">
            <a:extLst>
              <a:ext uri="{FF2B5EF4-FFF2-40B4-BE49-F238E27FC236}">
                <a16:creationId xmlns:a16="http://schemas.microsoft.com/office/drawing/2014/main" id="{51FA5B3E-7726-FFCA-617A-472A65A430A5}"/>
              </a:ext>
            </a:extLst>
          </p:cNvPr>
          <p:cNvSpPr>
            <a:spLocks noGrp="1"/>
          </p:cNvSpPr>
          <p:nvPr>
            <p:ph type="pic" sz="quarter" idx="16" hasCustomPrompt="1"/>
          </p:nvPr>
        </p:nvSpPr>
        <p:spPr>
          <a:xfrm>
            <a:off x="6408689" y="8860090"/>
            <a:ext cx="801687" cy="801687"/>
          </a:xfrm>
          <a:solidFill>
            <a:schemeClr val="tx1"/>
          </a:solidFill>
        </p:spPr>
        <p:txBody>
          <a:bodyPr anchor="ctr"/>
          <a:lstStyle>
            <a:lvl1pPr marL="0" indent="0" algn="ctr">
              <a:buNone/>
              <a:defRPr b="1" i="0">
                <a:solidFill>
                  <a:schemeClr val="bg1"/>
                </a:solidFill>
                <a:latin typeface="Arial Narrow" panose="020B0604020202020204" pitchFamily="34" charset="0"/>
                <a:ea typeface="Roboto" panose="02000000000000000000" pitchFamily="2" charset="0"/>
                <a:cs typeface="Arial Narrow" panose="020B0604020202020204" pitchFamily="34" charset="0"/>
              </a:defRPr>
            </a:lvl1pPr>
          </a:lstStyle>
          <a:p>
            <a:r>
              <a:rPr lang="en-US" dirty="0"/>
              <a:t>Click to add QR code image</a:t>
            </a:r>
          </a:p>
        </p:txBody>
      </p:sp>
      <p:pic>
        <p:nvPicPr>
          <p:cNvPr id="2" name="Picture 1">
            <a:extLst>
              <a:ext uri="{FF2B5EF4-FFF2-40B4-BE49-F238E27FC236}">
                <a16:creationId xmlns:a16="http://schemas.microsoft.com/office/drawing/2014/main" id="{A2E15FD9-0F2C-1CA7-7C27-5831D526A55D}"/>
              </a:ext>
            </a:extLst>
          </p:cNvPr>
          <p:cNvPicPr>
            <a:picLocks noChangeAspect="1"/>
          </p:cNvPicPr>
          <p:nvPr userDrawn="1"/>
        </p:nvPicPr>
        <p:blipFill>
          <a:blip r:embed="rId3"/>
          <a:stretch>
            <a:fillRect/>
          </a:stretch>
        </p:blipFill>
        <p:spPr>
          <a:xfrm>
            <a:off x="251739" y="9085823"/>
            <a:ext cx="1919417" cy="660117"/>
          </a:xfrm>
          <a:prstGeom prst="rect">
            <a:avLst/>
          </a:prstGeom>
        </p:spPr>
      </p:pic>
      <p:grpSp>
        <p:nvGrpSpPr>
          <p:cNvPr id="4" name="Graphic 5">
            <a:extLst>
              <a:ext uri="{FF2B5EF4-FFF2-40B4-BE49-F238E27FC236}">
                <a16:creationId xmlns:a16="http://schemas.microsoft.com/office/drawing/2014/main" id="{57005D47-CD50-C232-5156-7F8DBBDF14E3}"/>
              </a:ext>
            </a:extLst>
          </p:cNvPr>
          <p:cNvGrpSpPr/>
          <p:nvPr userDrawn="1"/>
        </p:nvGrpSpPr>
        <p:grpSpPr>
          <a:xfrm>
            <a:off x="585363" y="3950372"/>
            <a:ext cx="1473041" cy="107375"/>
            <a:chOff x="947101" y="3681463"/>
            <a:chExt cx="1473041" cy="107375"/>
          </a:xfrm>
          <a:solidFill>
            <a:srgbClr val="FFFFFF"/>
          </a:solidFill>
        </p:grpSpPr>
        <p:sp>
          <p:nvSpPr>
            <p:cNvPr id="5" name="Freeform 4">
              <a:extLst>
                <a:ext uri="{FF2B5EF4-FFF2-40B4-BE49-F238E27FC236}">
                  <a16:creationId xmlns:a16="http://schemas.microsoft.com/office/drawing/2014/main" id="{424D33B9-E678-A921-7415-5A5F56EF6A69}"/>
                </a:ext>
              </a:extLst>
            </p:cNvPr>
            <p:cNvSpPr/>
            <p:nvPr/>
          </p:nvSpPr>
          <p:spPr>
            <a:xfrm>
              <a:off x="947101" y="3683378"/>
              <a:ext cx="74749" cy="103418"/>
            </a:xfrm>
            <a:custGeom>
              <a:avLst/>
              <a:gdLst>
                <a:gd name="connsiteX0" fmla="*/ 22450 w 74749"/>
                <a:gd name="connsiteY0" fmla="*/ 103418 h 103418"/>
                <a:gd name="connsiteX1" fmla="*/ 0 w 74749"/>
                <a:gd name="connsiteY1" fmla="*/ 0 h 103418"/>
                <a:gd name="connsiteX2" fmla="*/ 25257 w 74749"/>
                <a:gd name="connsiteY2" fmla="*/ 0 h 103418"/>
                <a:gd name="connsiteX3" fmla="*/ 32017 w 74749"/>
                <a:gd name="connsiteY3" fmla="*/ 40090 h 103418"/>
                <a:gd name="connsiteX4" fmla="*/ 37247 w 74749"/>
                <a:gd name="connsiteY4" fmla="*/ 79798 h 103418"/>
                <a:gd name="connsiteX5" fmla="*/ 38012 w 74749"/>
                <a:gd name="connsiteY5" fmla="*/ 79798 h 103418"/>
                <a:gd name="connsiteX6" fmla="*/ 43625 w 74749"/>
                <a:gd name="connsiteY6" fmla="*/ 40474 h 103418"/>
                <a:gd name="connsiteX7" fmla="*/ 50258 w 74749"/>
                <a:gd name="connsiteY7" fmla="*/ 0 h 103418"/>
                <a:gd name="connsiteX8" fmla="*/ 74749 w 74749"/>
                <a:gd name="connsiteY8" fmla="*/ 0 h 103418"/>
                <a:gd name="connsiteX9" fmla="*/ 52171 w 74749"/>
                <a:gd name="connsiteY9" fmla="*/ 103418 h 103418"/>
                <a:gd name="connsiteX10" fmla="*/ 22578 w 74749"/>
                <a:gd name="connsiteY10"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49" h="103418">
                  <a:moveTo>
                    <a:pt x="22450" y="103418"/>
                  </a:moveTo>
                  <a:lnTo>
                    <a:pt x="0" y="0"/>
                  </a:lnTo>
                  <a:lnTo>
                    <a:pt x="25257" y="0"/>
                  </a:lnTo>
                  <a:lnTo>
                    <a:pt x="32017" y="40090"/>
                  </a:lnTo>
                  <a:cubicBezTo>
                    <a:pt x="34313" y="53369"/>
                    <a:pt x="36099" y="67796"/>
                    <a:pt x="37247" y="79798"/>
                  </a:cubicBezTo>
                  <a:lnTo>
                    <a:pt x="38012" y="79798"/>
                  </a:lnTo>
                  <a:cubicBezTo>
                    <a:pt x="39033" y="67541"/>
                    <a:pt x="41584" y="53624"/>
                    <a:pt x="43625" y="40474"/>
                  </a:cubicBezTo>
                  <a:lnTo>
                    <a:pt x="50258" y="0"/>
                  </a:lnTo>
                  <a:lnTo>
                    <a:pt x="74749" y="0"/>
                  </a:lnTo>
                  <a:lnTo>
                    <a:pt x="52171" y="103418"/>
                  </a:lnTo>
                  <a:lnTo>
                    <a:pt x="22578"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7" name="Freeform 6">
              <a:extLst>
                <a:ext uri="{FF2B5EF4-FFF2-40B4-BE49-F238E27FC236}">
                  <a16:creationId xmlns:a16="http://schemas.microsoft.com/office/drawing/2014/main" id="{D0F2278A-A637-8297-3BD6-03012BF9E3B9}"/>
                </a:ext>
              </a:extLst>
            </p:cNvPr>
            <p:cNvSpPr/>
            <p:nvPr/>
          </p:nvSpPr>
          <p:spPr>
            <a:xfrm>
              <a:off x="1029631"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8" name="Freeform 7">
              <a:extLst>
                <a:ext uri="{FF2B5EF4-FFF2-40B4-BE49-F238E27FC236}">
                  <a16:creationId xmlns:a16="http://schemas.microsoft.com/office/drawing/2014/main" id="{DE4C1D65-13B3-6208-ADF8-24C748A3C2B3}"/>
                </a:ext>
              </a:extLst>
            </p:cNvPr>
            <p:cNvSpPr/>
            <p:nvPr/>
          </p:nvSpPr>
          <p:spPr>
            <a:xfrm>
              <a:off x="1069174"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2 w 64927"/>
                <a:gd name="connsiteY7" fmla="*/ 77117 h 103418"/>
                <a:gd name="connsiteX8" fmla="*/ 63652 w 64927"/>
                <a:gd name="connsiteY8" fmla="*/ 80819 h 103418"/>
                <a:gd name="connsiteX9" fmla="*/ 64672 w 64927"/>
                <a:gd name="connsiteY9" fmla="*/ 103290 h 103418"/>
                <a:gd name="connsiteX10" fmla="*/ 41712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2" y="62179"/>
                    <a:pt x="63652" y="77117"/>
                  </a:cubicBezTo>
                  <a:lnTo>
                    <a:pt x="63652" y="80819"/>
                  </a:lnTo>
                  <a:cubicBezTo>
                    <a:pt x="63652" y="92310"/>
                    <a:pt x="64162" y="98694"/>
                    <a:pt x="64672" y="103290"/>
                  </a:cubicBezTo>
                  <a:lnTo>
                    <a:pt x="41712"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9" name="Freeform 8">
              <a:extLst>
                <a:ext uri="{FF2B5EF4-FFF2-40B4-BE49-F238E27FC236}">
                  <a16:creationId xmlns:a16="http://schemas.microsoft.com/office/drawing/2014/main" id="{02AFA3F0-7A63-AC2D-0010-594849721B8F}"/>
                </a:ext>
              </a:extLst>
            </p:cNvPr>
            <p:cNvSpPr/>
            <p:nvPr/>
          </p:nvSpPr>
          <p:spPr>
            <a:xfrm>
              <a:off x="1143413" y="3681463"/>
              <a:ext cx="68753" cy="107248"/>
            </a:xfrm>
            <a:custGeom>
              <a:avLst/>
              <a:gdLst>
                <a:gd name="connsiteX0" fmla="*/ 68754 w 68753"/>
                <a:gd name="connsiteY0" fmla="*/ 105333 h 107248"/>
                <a:gd name="connsiteX1" fmla="*/ 51278 w 68753"/>
                <a:gd name="connsiteY1" fmla="*/ 105333 h 107248"/>
                <a:gd name="connsiteX2" fmla="*/ 50385 w 68753"/>
                <a:gd name="connsiteY2" fmla="*/ 97162 h 107248"/>
                <a:gd name="connsiteX3" fmla="*/ 29976 w 68753"/>
                <a:gd name="connsiteY3" fmla="*/ 107248 h 107248"/>
                <a:gd name="connsiteX4" fmla="*/ 0 w 68753"/>
                <a:gd name="connsiteY4" fmla="*/ 54263 h 107248"/>
                <a:gd name="connsiteX5" fmla="*/ 36737 w 68753"/>
                <a:gd name="connsiteY5" fmla="*/ 0 h 107248"/>
                <a:gd name="connsiteX6" fmla="*/ 68371 w 68753"/>
                <a:gd name="connsiteY6" fmla="*/ 31025 h 107248"/>
                <a:gd name="connsiteX7" fmla="*/ 44645 w 68753"/>
                <a:gd name="connsiteY7" fmla="*/ 31025 h 107248"/>
                <a:gd name="connsiteX8" fmla="*/ 35971 w 68753"/>
                <a:gd name="connsiteY8" fmla="*/ 18641 h 107248"/>
                <a:gd name="connsiteX9" fmla="*/ 25001 w 68753"/>
                <a:gd name="connsiteY9" fmla="*/ 54263 h 107248"/>
                <a:gd name="connsiteX10" fmla="*/ 35589 w 68753"/>
                <a:gd name="connsiteY10" fmla="*/ 88352 h 107248"/>
                <a:gd name="connsiteX11" fmla="*/ 44900 w 68753"/>
                <a:gd name="connsiteY11" fmla="*/ 70988 h 107248"/>
                <a:gd name="connsiteX12" fmla="*/ 44900 w 68753"/>
                <a:gd name="connsiteY12" fmla="*/ 64349 h 107248"/>
                <a:gd name="connsiteX13" fmla="*/ 34823 w 68753"/>
                <a:gd name="connsiteY13" fmla="*/ 64349 h 107248"/>
                <a:gd name="connsiteX14" fmla="*/ 34823 w 68753"/>
                <a:gd name="connsiteY14" fmla="*/ 45708 h 107248"/>
                <a:gd name="connsiteX15" fmla="*/ 68754 w 68753"/>
                <a:gd name="connsiteY15" fmla="*/ 45708 h 107248"/>
                <a:gd name="connsiteX16" fmla="*/ 68754 w 68753"/>
                <a:gd name="connsiteY16" fmla="*/ 104950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753" h="107248">
                  <a:moveTo>
                    <a:pt x="68754" y="105333"/>
                  </a:moveTo>
                  <a:lnTo>
                    <a:pt x="51278" y="105333"/>
                  </a:lnTo>
                  <a:cubicBezTo>
                    <a:pt x="50768" y="102524"/>
                    <a:pt x="50513" y="99971"/>
                    <a:pt x="50385" y="97162"/>
                  </a:cubicBezTo>
                  <a:cubicBezTo>
                    <a:pt x="45921" y="105078"/>
                    <a:pt x="38140" y="107248"/>
                    <a:pt x="29976" y="107248"/>
                  </a:cubicBezTo>
                  <a:cubicBezTo>
                    <a:pt x="9439" y="107248"/>
                    <a:pt x="0" y="91799"/>
                    <a:pt x="0" y="54263"/>
                  </a:cubicBezTo>
                  <a:cubicBezTo>
                    <a:pt x="0" y="13278"/>
                    <a:pt x="14031" y="0"/>
                    <a:pt x="36737" y="0"/>
                  </a:cubicBezTo>
                  <a:cubicBezTo>
                    <a:pt x="65820" y="0"/>
                    <a:pt x="68244" y="23109"/>
                    <a:pt x="68371" y="31025"/>
                  </a:cubicBezTo>
                  <a:lnTo>
                    <a:pt x="44645" y="31025"/>
                  </a:lnTo>
                  <a:cubicBezTo>
                    <a:pt x="44390" y="25918"/>
                    <a:pt x="43752" y="18641"/>
                    <a:pt x="35971" y="18641"/>
                  </a:cubicBezTo>
                  <a:cubicBezTo>
                    <a:pt x="27042" y="18641"/>
                    <a:pt x="25001" y="30259"/>
                    <a:pt x="25001" y="54263"/>
                  </a:cubicBezTo>
                  <a:cubicBezTo>
                    <a:pt x="25001" y="78266"/>
                    <a:pt x="27042" y="88352"/>
                    <a:pt x="35589" y="88352"/>
                  </a:cubicBezTo>
                  <a:cubicBezTo>
                    <a:pt x="42732" y="88352"/>
                    <a:pt x="44900" y="82224"/>
                    <a:pt x="44900" y="70988"/>
                  </a:cubicBezTo>
                  <a:lnTo>
                    <a:pt x="44900" y="64349"/>
                  </a:lnTo>
                  <a:lnTo>
                    <a:pt x="34823" y="64349"/>
                  </a:lnTo>
                  <a:lnTo>
                    <a:pt x="34823" y="45708"/>
                  </a:lnTo>
                  <a:lnTo>
                    <a:pt x="68754" y="45708"/>
                  </a:lnTo>
                  <a:lnTo>
                    <a:pt x="68754" y="10495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3" name="Freeform 12">
              <a:extLst>
                <a:ext uri="{FF2B5EF4-FFF2-40B4-BE49-F238E27FC236}">
                  <a16:creationId xmlns:a16="http://schemas.microsoft.com/office/drawing/2014/main" id="{9217960E-909B-F819-259C-68C4C48C06F2}"/>
                </a:ext>
              </a:extLst>
            </p:cNvPr>
            <p:cNvSpPr/>
            <p:nvPr/>
          </p:nvSpPr>
          <p:spPr>
            <a:xfrm>
              <a:off x="1225943"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4" name="Freeform 13">
              <a:extLst>
                <a:ext uri="{FF2B5EF4-FFF2-40B4-BE49-F238E27FC236}">
                  <a16:creationId xmlns:a16="http://schemas.microsoft.com/office/drawing/2014/main" id="{BA9CC3ED-B566-9D7C-D2A4-6611C29A8268}"/>
                </a:ext>
              </a:extLst>
            </p:cNvPr>
            <p:cNvSpPr/>
            <p:nvPr/>
          </p:nvSpPr>
          <p:spPr>
            <a:xfrm>
              <a:off x="1265486" y="3683378"/>
              <a:ext cx="66457" cy="103418"/>
            </a:xfrm>
            <a:custGeom>
              <a:avLst/>
              <a:gdLst>
                <a:gd name="connsiteX0" fmla="*/ 0 w 66457"/>
                <a:gd name="connsiteY0" fmla="*/ 103418 h 103418"/>
                <a:gd name="connsiteX1" fmla="*/ 0 w 66457"/>
                <a:gd name="connsiteY1" fmla="*/ 0 h 103418"/>
                <a:gd name="connsiteX2" fmla="*/ 26022 w 66457"/>
                <a:gd name="connsiteY2" fmla="*/ 0 h 103418"/>
                <a:gd name="connsiteX3" fmla="*/ 46431 w 66457"/>
                <a:gd name="connsiteY3" fmla="*/ 65115 h 103418"/>
                <a:gd name="connsiteX4" fmla="*/ 46941 w 66457"/>
                <a:gd name="connsiteY4" fmla="*/ 65115 h 103418"/>
                <a:gd name="connsiteX5" fmla="*/ 45538 w 66457"/>
                <a:gd name="connsiteY5" fmla="*/ 19024 h 103418"/>
                <a:gd name="connsiteX6" fmla="*/ 45538 w 66457"/>
                <a:gd name="connsiteY6" fmla="*/ 0 h 103418"/>
                <a:gd name="connsiteX7" fmla="*/ 66458 w 66457"/>
                <a:gd name="connsiteY7" fmla="*/ 0 h 103418"/>
                <a:gd name="connsiteX8" fmla="*/ 66458 w 66457"/>
                <a:gd name="connsiteY8" fmla="*/ 103418 h 103418"/>
                <a:gd name="connsiteX9" fmla="*/ 40946 w 66457"/>
                <a:gd name="connsiteY9" fmla="*/ 103418 h 103418"/>
                <a:gd name="connsiteX10" fmla="*/ 20409 w 66457"/>
                <a:gd name="connsiteY10" fmla="*/ 34856 h 103418"/>
                <a:gd name="connsiteX11" fmla="*/ 19899 w 66457"/>
                <a:gd name="connsiteY11" fmla="*/ 34856 h 103418"/>
                <a:gd name="connsiteX12" fmla="*/ 21175 w 66457"/>
                <a:gd name="connsiteY12" fmla="*/ 83245 h 103418"/>
                <a:gd name="connsiteX13" fmla="*/ 21175 w 66457"/>
                <a:gd name="connsiteY13" fmla="*/ 103418 h 103418"/>
                <a:gd name="connsiteX14" fmla="*/ 0 w 66457"/>
                <a:gd name="connsiteY14" fmla="*/ 103418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57" h="103418">
                  <a:moveTo>
                    <a:pt x="0" y="103418"/>
                  </a:moveTo>
                  <a:lnTo>
                    <a:pt x="0" y="0"/>
                  </a:lnTo>
                  <a:lnTo>
                    <a:pt x="26022" y="0"/>
                  </a:lnTo>
                  <a:cubicBezTo>
                    <a:pt x="41839" y="48645"/>
                    <a:pt x="45283" y="60519"/>
                    <a:pt x="46431" y="65115"/>
                  </a:cubicBezTo>
                  <a:lnTo>
                    <a:pt x="46941" y="65115"/>
                  </a:lnTo>
                  <a:cubicBezTo>
                    <a:pt x="45921" y="52092"/>
                    <a:pt x="45538" y="35111"/>
                    <a:pt x="45538" y="19024"/>
                  </a:cubicBezTo>
                  <a:lnTo>
                    <a:pt x="45538" y="0"/>
                  </a:lnTo>
                  <a:lnTo>
                    <a:pt x="66458" y="0"/>
                  </a:lnTo>
                  <a:lnTo>
                    <a:pt x="66458" y="103418"/>
                  </a:lnTo>
                  <a:lnTo>
                    <a:pt x="40946" y="103418"/>
                  </a:lnTo>
                  <a:cubicBezTo>
                    <a:pt x="24619" y="49666"/>
                    <a:pt x="21557" y="39197"/>
                    <a:pt x="20409" y="34856"/>
                  </a:cubicBezTo>
                  <a:lnTo>
                    <a:pt x="19899" y="34856"/>
                  </a:lnTo>
                  <a:cubicBezTo>
                    <a:pt x="20664" y="47240"/>
                    <a:pt x="21175" y="66392"/>
                    <a:pt x="21175" y="83245"/>
                  </a:cubicBezTo>
                  <a:lnTo>
                    <a:pt x="21175" y="103418"/>
                  </a:lnTo>
                  <a:lnTo>
                    <a:pt x="0" y="103418"/>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5" name="Freeform 14">
              <a:extLst>
                <a:ext uri="{FF2B5EF4-FFF2-40B4-BE49-F238E27FC236}">
                  <a16:creationId xmlns:a16="http://schemas.microsoft.com/office/drawing/2014/main" id="{E5E6940D-1842-5188-17D7-6B59C649B2C6}"/>
                </a:ext>
              </a:extLst>
            </p:cNvPr>
            <p:cNvSpPr/>
            <p:nvPr/>
          </p:nvSpPr>
          <p:spPr>
            <a:xfrm>
              <a:off x="134750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19" name="Freeform 18">
              <a:extLst>
                <a:ext uri="{FF2B5EF4-FFF2-40B4-BE49-F238E27FC236}">
                  <a16:creationId xmlns:a16="http://schemas.microsoft.com/office/drawing/2014/main" id="{42F4584B-0360-B385-5842-8E1C555E3512}"/>
                </a:ext>
              </a:extLst>
            </p:cNvPr>
            <p:cNvSpPr/>
            <p:nvPr/>
          </p:nvSpPr>
          <p:spPr>
            <a:xfrm>
              <a:off x="1379906" y="3683378"/>
              <a:ext cx="74366" cy="103418"/>
            </a:xfrm>
            <a:custGeom>
              <a:avLst/>
              <a:gdLst>
                <a:gd name="connsiteX0" fmla="*/ 27297 w 74366"/>
                <a:gd name="connsiteY0" fmla="*/ 81202 h 103418"/>
                <a:gd name="connsiteX1" fmla="*/ 23726 w 74366"/>
                <a:gd name="connsiteY1" fmla="*/ 103418 h 103418"/>
                <a:gd name="connsiteX2" fmla="*/ 0 w 74366"/>
                <a:gd name="connsiteY2" fmla="*/ 103418 h 103418"/>
                <a:gd name="connsiteX3" fmla="*/ 20409 w 74366"/>
                <a:gd name="connsiteY3" fmla="*/ 0 h 103418"/>
                <a:gd name="connsiteX4" fmla="*/ 53702 w 74366"/>
                <a:gd name="connsiteY4" fmla="*/ 0 h 103418"/>
                <a:gd name="connsiteX5" fmla="*/ 74366 w 74366"/>
                <a:gd name="connsiteY5" fmla="*/ 103418 h 103418"/>
                <a:gd name="connsiteX6" fmla="*/ 49748 w 74366"/>
                <a:gd name="connsiteY6" fmla="*/ 103418 h 103418"/>
                <a:gd name="connsiteX7" fmla="*/ 46048 w 74366"/>
                <a:gd name="connsiteY7" fmla="*/ 81202 h 103418"/>
                <a:gd name="connsiteX8" fmla="*/ 27170 w 74366"/>
                <a:gd name="connsiteY8" fmla="*/ 81202 h 103418"/>
                <a:gd name="connsiteX9" fmla="*/ 43115 w 74366"/>
                <a:gd name="connsiteY9" fmla="*/ 61285 h 103418"/>
                <a:gd name="connsiteX10" fmla="*/ 37119 w 74366"/>
                <a:gd name="connsiteY10" fmla="*/ 19790 h 103418"/>
                <a:gd name="connsiteX11" fmla="*/ 36354 w 74366"/>
                <a:gd name="connsiteY11" fmla="*/ 19790 h 103418"/>
                <a:gd name="connsiteX12" fmla="*/ 30359 w 74366"/>
                <a:gd name="connsiteY12" fmla="*/ 61285 h 103418"/>
                <a:gd name="connsiteX13" fmla="*/ 43115 w 74366"/>
                <a:gd name="connsiteY13" fmla="*/ 61285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366" h="103418">
                  <a:moveTo>
                    <a:pt x="27297" y="81202"/>
                  </a:moveTo>
                  <a:lnTo>
                    <a:pt x="23726" y="103418"/>
                  </a:lnTo>
                  <a:lnTo>
                    <a:pt x="0" y="103418"/>
                  </a:lnTo>
                  <a:lnTo>
                    <a:pt x="20409" y="0"/>
                  </a:lnTo>
                  <a:lnTo>
                    <a:pt x="53702" y="0"/>
                  </a:lnTo>
                  <a:lnTo>
                    <a:pt x="74366" y="103418"/>
                  </a:lnTo>
                  <a:lnTo>
                    <a:pt x="49748" y="103418"/>
                  </a:lnTo>
                  <a:lnTo>
                    <a:pt x="46048" y="81202"/>
                  </a:lnTo>
                  <a:lnTo>
                    <a:pt x="27170" y="81202"/>
                  </a:lnTo>
                  <a:close/>
                  <a:moveTo>
                    <a:pt x="43115" y="61285"/>
                  </a:moveTo>
                  <a:cubicBezTo>
                    <a:pt x="40691" y="46091"/>
                    <a:pt x="38395" y="29238"/>
                    <a:pt x="37119" y="19790"/>
                  </a:cubicBezTo>
                  <a:lnTo>
                    <a:pt x="36354" y="19790"/>
                  </a:lnTo>
                  <a:cubicBezTo>
                    <a:pt x="35334" y="29749"/>
                    <a:pt x="32782" y="46091"/>
                    <a:pt x="30359" y="61285"/>
                  </a:cubicBezTo>
                  <a:lnTo>
                    <a:pt x="43115" y="61285"/>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0" name="Freeform 19">
              <a:extLst>
                <a:ext uri="{FF2B5EF4-FFF2-40B4-BE49-F238E27FC236}">
                  <a16:creationId xmlns:a16="http://schemas.microsoft.com/office/drawing/2014/main" id="{3256BA12-E193-92A3-4CCC-CE070E66038A}"/>
                </a:ext>
              </a:extLst>
            </p:cNvPr>
            <p:cNvSpPr/>
            <p:nvPr/>
          </p:nvSpPr>
          <p:spPr>
            <a:xfrm>
              <a:off x="1489096" y="3683378"/>
              <a:ext cx="23725" cy="103418"/>
            </a:xfrm>
            <a:custGeom>
              <a:avLst/>
              <a:gdLst>
                <a:gd name="connsiteX0" fmla="*/ 23726 w 23725"/>
                <a:gd name="connsiteY0" fmla="*/ 0 h 103418"/>
                <a:gd name="connsiteX1" fmla="*/ 23726 w 23725"/>
                <a:gd name="connsiteY1" fmla="*/ 103418 h 103418"/>
                <a:gd name="connsiteX2" fmla="*/ 0 w 23725"/>
                <a:gd name="connsiteY2" fmla="*/ 103418 h 103418"/>
                <a:gd name="connsiteX3" fmla="*/ 0 w 23725"/>
                <a:gd name="connsiteY3" fmla="*/ 0 h 103418"/>
                <a:gd name="connsiteX4" fmla="*/ 23726 w 23725"/>
                <a:gd name="connsiteY4" fmla="*/ 0 h 103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 h="103418">
                  <a:moveTo>
                    <a:pt x="23726" y="0"/>
                  </a:moveTo>
                  <a:lnTo>
                    <a:pt x="23726" y="103418"/>
                  </a:lnTo>
                  <a:lnTo>
                    <a:pt x="0" y="103418"/>
                  </a:lnTo>
                  <a:lnTo>
                    <a:pt x="0" y="0"/>
                  </a:lnTo>
                  <a:lnTo>
                    <a:pt x="23726"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1" name="Freeform 20">
              <a:extLst>
                <a:ext uri="{FF2B5EF4-FFF2-40B4-BE49-F238E27FC236}">
                  <a16:creationId xmlns:a16="http://schemas.microsoft.com/office/drawing/2014/main" id="{C5CE6968-44A9-7970-8346-90E9BDA71B02}"/>
                </a:ext>
              </a:extLst>
            </p:cNvPr>
            <p:cNvSpPr/>
            <p:nvPr/>
          </p:nvSpPr>
          <p:spPr>
            <a:xfrm>
              <a:off x="1524047" y="3681463"/>
              <a:ext cx="66330" cy="107375"/>
            </a:xfrm>
            <a:custGeom>
              <a:avLst/>
              <a:gdLst>
                <a:gd name="connsiteX0" fmla="*/ 23343 w 66330"/>
                <a:gd name="connsiteY0" fmla="*/ 75329 h 107375"/>
                <a:gd name="connsiteX1" fmla="*/ 33420 w 66330"/>
                <a:gd name="connsiteY1" fmla="*/ 89757 h 107375"/>
                <a:gd name="connsiteX2" fmla="*/ 42477 w 66330"/>
                <a:gd name="connsiteY2" fmla="*/ 79160 h 107375"/>
                <a:gd name="connsiteX3" fmla="*/ 26660 w 66330"/>
                <a:gd name="connsiteY3" fmla="*/ 61540 h 107375"/>
                <a:gd name="connsiteX4" fmla="*/ 2041 w 66330"/>
                <a:gd name="connsiteY4" fmla="*/ 29365 h 107375"/>
                <a:gd name="connsiteX5" fmla="*/ 33293 w 66330"/>
                <a:gd name="connsiteY5" fmla="*/ 0 h 107375"/>
                <a:gd name="connsiteX6" fmla="*/ 64544 w 66330"/>
                <a:gd name="connsiteY6" fmla="*/ 30898 h 107375"/>
                <a:gd name="connsiteX7" fmla="*/ 41712 w 66330"/>
                <a:gd name="connsiteY7" fmla="*/ 30898 h 107375"/>
                <a:gd name="connsiteX8" fmla="*/ 33165 w 66330"/>
                <a:gd name="connsiteY8" fmla="*/ 17619 h 107375"/>
                <a:gd name="connsiteX9" fmla="*/ 25512 w 66330"/>
                <a:gd name="connsiteY9" fmla="*/ 26812 h 107375"/>
                <a:gd name="connsiteX10" fmla="*/ 39160 w 66330"/>
                <a:gd name="connsiteY10" fmla="*/ 41367 h 107375"/>
                <a:gd name="connsiteX11" fmla="*/ 66330 w 66330"/>
                <a:gd name="connsiteY11" fmla="*/ 76606 h 107375"/>
                <a:gd name="connsiteX12" fmla="*/ 33165 w 66330"/>
                <a:gd name="connsiteY12" fmla="*/ 107376 h 107375"/>
                <a:gd name="connsiteX13" fmla="*/ 0 w 66330"/>
                <a:gd name="connsiteY13" fmla="*/ 75329 h 107375"/>
                <a:gd name="connsiteX14" fmla="*/ 23343 w 66330"/>
                <a:gd name="connsiteY14" fmla="*/ 75329 h 10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0" h="107375">
                  <a:moveTo>
                    <a:pt x="23343" y="75329"/>
                  </a:moveTo>
                  <a:cubicBezTo>
                    <a:pt x="23981" y="83884"/>
                    <a:pt x="26277" y="89757"/>
                    <a:pt x="33420" y="89757"/>
                  </a:cubicBezTo>
                  <a:cubicBezTo>
                    <a:pt x="40563" y="89757"/>
                    <a:pt x="42477" y="85160"/>
                    <a:pt x="42477" y="79160"/>
                  </a:cubicBezTo>
                  <a:cubicBezTo>
                    <a:pt x="42477" y="72137"/>
                    <a:pt x="38905" y="67796"/>
                    <a:pt x="26660" y="61540"/>
                  </a:cubicBezTo>
                  <a:cubicBezTo>
                    <a:pt x="8801" y="52347"/>
                    <a:pt x="2041" y="44559"/>
                    <a:pt x="2041" y="29365"/>
                  </a:cubicBezTo>
                  <a:cubicBezTo>
                    <a:pt x="2041" y="11618"/>
                    <a:pt x="12756" y="0"/>
                    <a:pt x="33293" y="0"/>
                  </a:cubicBezTo>
                  <a:cubicBezTo>
                    <a:pt x="57529" y="0"/>
                    <a:pt x="64289" y="15193"/>
                    <a:pt x="64544" y="30898"/>
                  </a:cubicBezTo>
                  <a:lnTo>
                    <a:pt x="41712" y="30898"/>
                  </a:lnTo>
                  <a:cubicBezTo>
                    <a:pt x="41201" y="23748"/>
                    <a:pt x="39926" y="17619"/>
                    <a:pt x="33165" y="17619"/>
                  </a:cubicBezTo>
                  <a:cubicBezTo>
                    <a:pt x="27935" y="17619"/>
                    <a:pt x="25512" y="20939"/>
                    <a:pt x="25512" y="26812"/>
                  </a:cubicBezTo>
                  <a:cubicBezTo>
                    <a:pt x="25512" y="32685"/>
                    <a:pt x="27808" y="35877"/>
                    <a:pt x="39160" y="41367"/>
                  </a:cubicBezTo>
                  <a:cubicBezTo>
                    <a:pt x="58294" y="51071"/>
                    <a:pt x="66330" y="59242"/>
                    <a:pt x="66330" y="76606"/>
                  </a:cubicBezTo>
                  <a:cubicBezTo>
                    <a:pt x="66330" y="93970"/>
                    <a:pt x="56381" y="107376"/>
                    <a:pt x="33165" y="107376"/>
                  </a:cubicBezTo>
                  <a:cubicBezTo>
                    <a:pt x="8036" y="107376"/>
                    <a:pt x="383" y="92949"/>
                    <a:pt x="0" y="75329"/>
                  </a:cubicBezTo>
                  <a:lnTo>
                    <a:pt x="23343" y="75329"/>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2" name="Freeform 21">
              <a:extLst>
                <a:ext uri="{FF2B5EF4-FFF2-40B4-BE49-F238E27FC236}">
                  <a16:creationId xmlns:a16="http://schemas.microsoft.com/office/drawing/2014/main" id="{609E36C5-ED39-1A08-273E-B5A018DD25B8}"/>
                </a:ext>
              </a:extLst>
            </p:cNvPr>
            <p:cNvSpPr/>
            <p:nvPr/>
          </p:nvSpPr>
          <p:spPr>
            <a:xfrm>
              <a:off x="1628262"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3" name="Freeform 22">
              <a:extLst>
                <a:ext uri="{FF2B5EF4-FFF2-40B4-BE49-F238E27FC236}">
                  <a16:creationId xmlns:a16="http://schemas.microsoft.com/office/drawing/2014/main" id="{C044CD14-3AD9-2D8B-F988-B5D5A1184F9E}"/>
                </a:ext>
              </a:extLst>
            </p:cNvPr>
            <p:cNvSpPr/>
            <p:nvPr/>
          </p:nvSpPr>
          <p:spPr>
            <a:xfrm>
              <a:off x="1709261"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4" name="Freeform 23">
              <a:extLst>
                <a:ext uri="{FF2B5EF4-FFF2-40B4-BE49-F238E27FC236}">
                  <a16:creationId xmlns:a16="http://schemas.microsoft.com/office/drawing/2014/main" id="{B430C702-4BE1-45D3-B22C-4DAC107C07E8}"/>
                </a:ext>
              </a:extLst>
            </p:cNvPr>
            <p:cNvSpPr/>
            <p:nvPr/>
          </p:nvSpPr>
          <p:spPr>
            <a:xfrm>
              <a:off x="1778398" y="3683378"/>
              <a:ext cx="64927" cy="103418"/>
            </a:xfrm>
            <a:custGeom>
              <a:avLst/>
              <a:gdLst>
                <a:gd name="connsiteX0" fmla="*/ 23343 w 64927"/>
                <a:gd name="connsiteY0" fmla="*/ 61157 h 103418"/>
                <a:gd name="connsiteX1" fmla="*/ 23343 w 64927"/>
                <a:gd name="connsiteY1" fmla="*/ 103418 h 103418"/>
                <a:gd name="connsiteX2" fmla="*/ 0 w 64927"/>
                <a:gd name="connsiteY2" fmla="*/ 103418 h 103418"/>
                <a:gd name="connsiteX3" fmla="*/ 0 w 64927"/>
                <a:gd name="connsiteY3" fmla="*/ 0 h 103418"/>
                <a:gd name="connsiteX4" fmla="*/ 34823 w 64927"/>
                <a:gd name="connsiteY4" fmla="*/ 0 h 103418"/>
                <a:gd name="connsiteX5" fmla="*/ 64927 w 64927"/>
                <a:gd name="connsiteY5" fmla="*/ 28600 h 103418"/>
                <a:gd name="connsiteX6" fmla="*/ 51661 w 64927"/>
                <a:gd name="connsiteY6" fmla="*/ 51964 h 103418"/>
                <a:gd name="connsiteX7" fmla="*/ 63651 w 64927"/>
                <a:gd name="connsiteY7" fmla="*/ 77117 h 103418"/>
                <a:gd name="connsiteX8" fmla="*/ 63651 w 64927"/>
                <a:gd name="connsiteY8" fmla="*/ 80819 h 103418"/>
                <a:gd name="connsiteX9" fmla="*/ 64672 w 64927"/>
                <a:gd name="connsiteY9" fmla="*/ 103290 h 103418"/>
                <a:gd name="connsiteX10" fmla="*/ 41711 w 64927"/>
                <a:gd name="connsiteY10" fmla="*/ 103290 h 103418"/>
                <a:gd name="connsiteX11" fmla="*/ 40053 w 64927"/>
                <a:gd name="connsiteY11" fmla="*/ 80053 h 103418"/>
                <a:gd name="connsiteX12" fmla="*/ 40053 w 64927"/>
                <a:gd name="connsiteY12" fmla="*/ 76478 h 103418"/>
                <a:gd name="connsiteX13" fmla="*/ 28573 w 64927"/>
                <a:gd name="connsiteY13" fmla="*/ 61029 h 103418"/>
                <a:gd name="connsiteX14" fmla="*/ 23343 w 64927"/>
                <a:gd name="connsiteY14" fmla="*/ 61029 h 103418"/>
                <a:gd name="connsiteX15" fmla="*/ 23343 w 64927"/>
                <a:gd name="connsiteY15" fmla="*/ 43282 h 103418"/>
                <a:gd name="connsiteX16" fmla="*/ 28828 w 64927"/>
                <a:gd name="connsiteY16" fmla="*/ 43282 h 103418"/>
                <a:gd name="connsiteX17" fmla="*/ 41201 w 64927"/>
                <a:gd name="connsiteY17" fmla="*/ 30004 h 103418"/>
                <a:gd name="connsiteX18" fmla="*/ 30359 w 64927"/>
                <a:gd name="connsiteY18" fmla="*/ 17747 h 103418"/>
                <a:gd name="connsiteX19" fmla="*/ 23343 w 64927"/>
                <a:gd name="connsiteY19" fmla="*/ 17747 h 103418"/>
                <a:gd name="connsiteX20" fmla="*/ 23343 w 64927"/>
                <a:gd name="connsiteY20" fmla="*/ 43282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 h="103418">
                  <a:moveTo>
                    <a:pt x="23343" y="61157"/>
                  </a:moveTo>
                  <a:lnTo>
                    <a:pt x="23343" y="103418"/>
                  </a:lnTo>
                  <a:lnTo>
                    <a:pt x="0" y="103418"/>
                  </a:lnTo>
                  <a:lnTo>
                    <a:pt x="0" y="0"/>
                  </a:lnTo>
                  <a:lnTo>
                    <a:pt x="34823" y="0"/>
                  </a:lnTo>
                  <a:cubicBezTo>
                    <a:pt x="54722" y="0"/>
                    <a:pt x="64927" y="9831"/>
                    <a:pt x="64927" y="28600"/>
                  </a:cubicBezTo>
                  <a:cubicBezTo>
                    <a:pt x="64927" y="42899"/>
                    <a:pt x="57911" y="49539"/>
                    <a:pt x="51661" y="51964"/>
                  </a:cubicBezTo>
                  <a:cubicBezTo>
                    <a:pt x="59825" y="55667"/>
                    <a:pt x="63651" y="62179"/>
                    <a:pt x="63651" y="77117"/>
                  </a:cubicBezTo>
                  <a:lnTo>
                    <a:pt x="63651" y="80819"/>
                  </a:lnTo>
                  <a:cubicBezTo>
                    <a:pt x="63651" y="92310"/>
                    <a:pt x="64162" y="98694"/>
                    <a:pt x="64672" y="103290"/>
                  </a:cubicBezTo>
                  <a:lnTo>
                    <a:pt x="41711" y="103290"/>
                  </a:lnTo>
                  <a:cubicBezTo>
                    <a:pt x="40436" y="99332"/>
                    <a:pt x="40053" y="90140"/>
                    <a:pt x="40053" y="80053"/>
                  </a:cubicBezTo>
                  <a:lnTo>
                    <a:pt x="40053" y="76478"/>
                  </a:lnTo>
                  <a:cubicBezTo>
                    <a:pt x="40053" y="64221"/>
                    <a:pt x="37630" y="61029"/>
                    <a:pt x="28573" y="61029"/>
                  </a:cubicBezTo>
                  <a:lnTo>
                    <a:pt x="23343" y="61029"/>
                  </a:lnTo>
                  <a:close/>
                  <a:moveTo>
                    <a:pt x="23343" y="43282"/>
                  </a:moveTo>
                  <a:lnTo>
                    <a:pt x="28828" y="43282"/>
                  </a:lnTo>
                  <a:cubicBezTo>
                    <a:pt x="37885" y="43282"/>
                    <a:pt x="41201" y="40090"/>
                    <a:pt x="41201" y="30004"/>
                  </a:cubicBezTo>
                  <a:cubicBezTo>
                    <a:pt x="41201" y="21577"/>
                    <a:pt x="38140" y="17747"/>
                    <a:pt x="30359" y="17747"/>
                  </a:cubicBezTo>
                  <a:lnTo>
                    <a:pt x="23343" y="17747"/>
                  </a:lnTo>
                  <a:lnTo>
                    <a:pt x="23343" y="43282"/>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5" name="Freeform 24">
              <a:extLst>
                <a:ext uri="{FF2B5EF4-FFF2-40B4-BE49-F238E27FC236}">
                  <a16:creationId xmlns:a16="http://schemas.microsoft.com/office/drawing/2014/main" id="{9C877ACE-C4CB-4386-A856-E1F0C7222CEF}"/>
                </a:ext>
              </a:extLst>
            </p:cNvPr>
            <p:cNvSpPr/>
            <p:nvPr/>
          </p:nvSpPr>
          <p:spPr>
            <a:xfrm>
              <a:off x="1855443"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6" name="Freeform 25">
              <a:extLst>
                <a:ext uri="{FF2B5EF4-FFF2-40B4-BE49-F238E27FC236}">
                  <a16:creationId xmlns:a16="http://schemas.microsoft.com/office/drawing/2014/main" id="{536D3F3F-B2F6-4AD8-E0D2-1949D6EFD319}"/>
                </a:ext>
              </a:extLst>
            </p:cNvPr>
            <p:cNvSpPr/>
            <p:nvPr/>
          </p:nvSpPr>
          <p:spPr>
            <a:xfrm>
              <a:off x="1944351" y="3683378"/>
              <a:ext cx="64289" cy="103290"/>
            </a:xfrm>
            <a:custGeom>
              <a:avLst/>
              <a:gdLst>
                <a:gd name="connsiteX0" fmla="*/ 20282 w 64289"/>
                <a:gd name="connsiteY0" fmla="*/ 19407 h 103290"/>
                <a:gd name="connsiteX1" fmla="*/ 0 w 64289"/>
                <a:gd name="connsiteY1" fmla="*/ 19407 h 103290"/>
                <a:gd name="connsiteX2" fmla="*/ 0 w 64289"/>
                <a:gd name="connsiteY2" fmla="*/ 0 h 103290"/>
                <a:gd name="connsiteX3" fmla="*/ 64289 w 64289"/>
                <a:gd name="connsiteY3" fmla="*/ 0 h 103290"/>
                <a:gd name="connsiteX4" fmla="*/ 64289 w 64289"/>
                <a:gd name="connsiteY4" fmla="*/ 19407 h 103290"/>
                <a:gd name="connsiteX5" fmla="*/ 44135 w 64289"/>
                <a:gd name="connsiteY5" fmla="*/ 19407 h 103290"/>
                <a:gd name="connsiteX6" fmla="*/ 44135 w 64289"/>
                <a:gd name="connsiteY6" fmla="*/ 103290 h 103290"/>
                <a:gd name="connsiteX7" fmla="*/ 20409 w 64289"/>
                <a:gd name="connsiteY7" fmla="*/ 103290 h 103290"/>
                <a:gd name="connsiteX8" fmla="*/ 20409 w 64289"/>
                <a:gd name="connsiteY8" fmla="*/ 19407 h 10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89" h="103290">
                  <a:moveTo>
                    <a:pt x="20282" y="19407"/>
                  </a:moveTo>
                  <a:lnTo>
                    <a:pt x="0" y="19407"/>
                  </a:lnTo>
                  <a:lnTo>
                    <a:pt x="0" y="0"/>
                  </a:lnTo>
                  <a:lnTo>
                    <a:pt x="64289" y="0"/>
                  </a:lnTo>
                  <a:lnTo>
                    <a:pt x="64289" y="19407"/>
                  </a:lnTo>
                  <a:lnTo>
                    <a:pt x="44135" y="19407"/>
                  </a:lnTo>
                  <a:lnTo>
                    <a:pt x="44135" y="103290"/>
                  </a:lnTo>
                  <a:lnTo>
                    <a:pt x="20409" y="103290"/>
                  </a:lnTo>
                  <a:lnTo>
                    <a:pt x="20409" y="1940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7" name="Freeform 26">
              <a:extLst>
                <a:ext uri="{FF2B5EF4-FFF2-40B4-BE49-F238E27FC236}">
                  <a16:creationId xmlns:a16="http://schemas.microsoft.com/office/drawing/2014/main" id="{11479C2E-2CDE-B188-E582-BE1729246446}"/>
                </a:ext>
              </a:extLst>
            </p:cNvPr>
            <p:cNvSpPr/>
            <p:nvPr/>
          </p:nvSpPr>
          <p:spPr>
            <a:xfrm>
              <a:off x="2012977" y="3681463"/>
              <a:ext cx="70539" cy="107248"/>
            </a:xfrm>
            <a:custGeom>
              <a:avLst/>
              <a:gdLst>
                <a:gd name="connsiteX0" fmla="*/ 70540 w 70539"/>
                <a:gd name="connsiteY0" fmla="*/ 52858 h 107248"/>
                <a:gd name="connsiteX1" fmla="*/ 34568 w 70539"/>
                <a:gd name="connsiteY1" fmla="*/ 107248 h 107248"/>
                <a:gd name="connsiteX2" fmla="*/ 0 w 70539"/>
                <a:gd name="connsiteY2" fmla="*/ 52475 h 107248"/>
                <a:gd name="connsiteX3" fmla="*/ 35461 w 70539"/>
                <a:gd name="connsiteY3" fmla="*/ 0 h 107248"/>
                <a:gd name="connsiteX4" fmla="*/ 70540 w 70539"/>
                <a:gd name="connsiteY4" fmla="*/ 52986 h 107248"/>
                <a:gd name="connsiteX5" fmla="*/ 24746 w 70539"/>
                <a:gd name="connsiteY5" fmla="*/ 52347 h 107248"/>
                <a:gd name="connsiteX6" fmla="*/ 35206 w 70539"/>
                <a:gd name="connsiteY6" fmla="*/ 88480 h 107248"/>
                <a:gd name="connsiteX7" fmla="*/ 45793 w 70539"/>
                <a:gd name="connsiteY7" fmla="*/ 52347 h 107248"/>
                <a:gd name="connsiteX8" fmla="*/ 35206 w 70539"/>
                <a:gd name="connsiteY8" fmla="*/ 18641 h 107248"/>
                <a:gd name="connsiteX9" fmla="*/ 24746 w 70539"/>
                <a:gd name="connsiteY9" fmla="*/ 52347 h 1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9" h="107248">
                  <a:moveTo>
                    <a:pt x="70540" y="52858"/>
                  </a:moveTo>
                  <a:cubicBezTo>
                    <a:pt x="70540" y="90778"/>
                    <a:pt x="60335" y="107248"/>
                    <a:pt x="34568" y="107248"/>
                  </a:cubicBezTo>
                  <a:cubicBezTo>
                    <a:pt x="10587" y="107248"/>
                    <a:pt x="0" y="90523"/>
                    <a:pt x="0" y="52475"/>
                  </a:cubicBezTo>
                  <a:cubicBezTo>
                    <a:pt x="0" y="14427"/>
                    <a:pt x="11735" y="0"/>
                    <a:pt x="35461" y="0"/>
                  </a:cubicBezTo>
                  <a:cubicBezTo>
                    <a:pt x="59187" y="0"/>
                    <a:pt x="70540" y="16981"/>
                    <a:pt x="70540" y="52986"/>
                  </a:cubicBezTo>
                  <a:close/>
                  <a:moveTo>
                    <a:pt x="24746" y="52347"/>
                  </a:moveTo>
                  <a:cubicBezTo>
                    <a:pt x="24746" y="77755"/>
                    <a:pt x="27042" y="88480"/>
                    <a:pt x="35206" y="88480"/>
                  </a:cubicBezTo>
                  <a:cubicBezTo>
                    <a:pt x="43752" y="88480"/>
                    <a:pt x="45793" y="78521"/>
                    <a:pt x="45793" y="52347"/>
                  </a:cubicBezTo>
                  <a:cubicBezTo>
                    <a:pt x="45793" y="27706"/>
                    <a:pt x="43752" y="18641"/>
                    <a:pt x="35206" y="18641"/>
                  </a:cubicBezTo>
                  <a:cubicBezTo>
                    <a:pt x="27042" y="18641"/>
                    <a:pt x="24746" y="28089"/>
                    <a:pt x="24746" y="52347"/>
                  </a:cubicBez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8" name="Freeform 27">
              <a:extLst>
                <a:ext uri="{FF2B5EF4-FFF2-40B4-BE49-F238E27FC236}">
                  <a16:creationId xmlns:a16="http://schemas.microsoft.com/office/drawing/2014/main" id="{172B7B5B-EE7F-5495-B553-3EBEE9807440}"/>
                </a:ext>
              </a:extLst>
            </p:cNvPr>
            <p:cNvSpPr/>
            <p:nvPr/>
          </p:nvSpPr>
          <p:spPr>
            <a:xfrm>
              <a:off x="2122677" y="3683378"/>
              <a:ext cx="65437" cy="103418"/>
            </a:xfrm>
            <a:custGeom>
              <a:avLst/>
              <a:gdLst>
                <a:gd name="connsiteX0" fmla="*/ 0 w 65437"/>
                <a:gd name="connsiteY0" fmla="*/ 0 h 103418"/>
                <a:gd name="connsiteX1" fmla="*/ 23726 w 65437"/>
                <a:gd name="connsiteY1" fmla="*/ 0 h 103418"/>
                <a:gd name="connsiteX2" fmla="*/ 23726 w 65437"/>
                <a:gd name="connsiteY2" fmla="*/ 39069 h 103418"/>
                <a:gd name="connsiteX3" fmla="*/ 41584 w 65437"/>
                <a:gd name="connsiteY3" fmla="*/ 39069 h 103418"/>
                <a:gd name="connsiteX4" fmla="*/ 41584 w 65437"/>
                <a:gd name="connsiteY4" fmla="*/ 0 h 103418"/>
                <a:gd name="connsiteX5" fmla="*/ 65437 w 65437"/>
                <a:gd name="connsiteY5" fmla="*/ 0 h 103418"/>
                <a:gd name="connsiteX6" fmla="*/ 65437 w 65437"/>
                <a:gd name="connsiteY6" fmla="*/ 103418 h 103418"/>
                <a:gd name="connsiteX7" fmla="*/ 41584 w 65437"/>
                <a:gd name="connsiteY7" fmla="*/ 103418 h 103418"/>
                <a:gd name="connsiteX8" fmla="*/ 41584 w 65437"/>
                <a:gd name="connsiteY8" fmla="*/ 58987 h 103418"/>
                <a:gd name="connsiteX9" fmla="*/ 23726 w 65437"/>
                <a:gd name="connsiteY9" fmla="*/ 58987 h 103418"/>
                <a:gd name="connsiteX10" fmla="*/ 23726 w 65437"/>
                <a:gd name="connsiteY10" fmla="*/ 103418 h 103418"/>
                <a:gd name="connsiteX11" fmla="*/ 0 w 65437"/>
                <a:gd name="connsiteY11" fmla="*/ 103418 h 103418"/>
                <a:gd name="connsiteX12" fmla="*/ 0 w 65437"/>
                <a:gd name="connsiteY12"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37" h="103418">
                  <a:moveTo>
                    <a:pt x="0" y="0"/>
                  </a:moveTo>
                  <a:lnTo>
                    <a:pt x="23726" y="0"/>
                  </a:lnTo>
                  <a:lnTo>
                    <a:pt x="23726" y="39069"/>
                  </a:lnTo>
                  <a:lnTo>
                    <a:pt x="41584" y="39069"/>
                  </a:lnTo>
                  <a:lnTo>
                    <a:pt x="41584" y="0"/>
                  </a:lnTo>
                  <a:lnTo>
                    <a:pt x="65437" y="0"/>
                  </a:lnTo>
                  <a:lnTo>
                    <a:pt x="65437" y="103418"/>
                  </a:lnTo>
                  <a:lnTo>
                    <a:pt x="41584" y="103418"/>
                  </a:lnTo>
                  <a:lnTo>
                    <a:pt x="41584" y="58987"/>
                  </a:lnTo>
                  <a:lnTo>
                    <a:pt x="23726" y="58987"/>
                  </a:lnTo>
                  <a:lnTo>
                    <a:pt x="23726"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29" name="Freeform 28">
              <a:extLst>
                <a:ext uri="{FF2B5EF4-FFF2-40B4-BE49-F238E27FC236}">
                  <a16:creationId xmlns:a16="http://schemas.microsoft.com/office/drawing/2014/main" id="{F1FE88FC-3DC0-CA88-7C5D-1F14DEEDB6C7}"/>
                </a:ext>
              </a:extLst>
            </p:cNvPr>
            <p:cNvSpPr/>
            <p:nvPr/>
          </p:nvSpPr>
          <p:spPr>
            <a:xfrm>
              <a:off x="2203676" y="3683378"/>
              <a:ext cx="58804" cy="103418"/>
            </a:xfrm>
            <a:custGeom>
              <a:avLst/>
              <a:gdLst>
                <a:gd name="connsiteX0" fmla="*/ 54722 w 58804"/>
                <a:gd name="connsiteY0" fmla="*/ 59625 h 103418"/>
                <a:gd name="connsiteX1" fmla="*/ 23343 w 58804"/>
                <a:gd name="connsiteY1" fmla="*/ 59625 h 103418"/>
                <a:gd name="connsiteX2" fmla="*/ 23343 w 58804"/>
                <a:gd name="connsiteY2" fmla="*/ 84267 h 103418"/>
                <a:gd name="connsiteX3" fmla="*/ 58804 w 58804"/>
                <a:gd name="connsiteY3" fmla="*/ 84267 h 103418"/>
                <a:gd name="connsiteX4" fmla="*/ 55998 w 58804"/>
                <a:gd name="connsiteY4" fmla="*/ 103418 h 103418"/>
                <a:gd name="connsiteX5" fmla="*/ 0 w 58804"/>
                <a:gd name="connsiteY5" fmla="*/ 103418 h 103418"/>
                <a:gd name="connsiteX6" fmla="*/ 0 w 58804"/>
                <a:gd name="connsiteY6" fmla="*/ 0 h 103418"/>
                <a:gd name="connsiteX7" fmla="*/ 55998 w 58804"/>
                <a:gd name="connsiteY7" fmla="*/ 0 h 103418"/>
                <a:gd name="connsiteX8" fmla="*/ 55998 w 58804"/>
                <a:gd name="connsiteY8" fmla="*/ 19407 h 103418"/>
                <a:gd name="connsiteX9" fmla="*/ 23216 w 58804"/>
                <a:gd name="connsiteY9" fmla="*/ 19407 h 103418"/>
                <a:gd name="connsiteX10" fmla="*/ 23216 w 58804"/>
                <a:gd name="connsiteY10" fmla="*/ 40090 h 103418"/>
                <a:gd name="connsiteX11" fmla="*/ 54595 w 58804"/>
                <a:gd name="connsiteY11" fmla="*/ 40090 h 103418"/>
                <a:gd name="connsiteX12" fmla="*/ 54595 w 58804"/>
                <a:gd name="connsiteY12" fmla="*/ 59497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804" h="103418">
                  <a:moveTo>
                    <a:pt x="54722" y="59625"/>
                  </a:moveTo>
                  <a:lnTo>
                    <a:pt x="23343" y="59625"/>
                  </a:lnTo>
                  <a:lnTo>
                    <a:pt x="23343" y="84267"/>
                  </a:lnTo>
                  <a:lnTo>
                    <a:pt x="58804" y="84267"/>
                  </a:lnTo>
                  <a:lnTo>
                    <a:pt x="55998" y="103418"/>
                  </a:lnTo>
                  <a:lnTo>
                    <a:pt x="0" y="103418"/>
                  </a:lnTo>
                  <a:lnTo>
                    <a:pt x="0" y="0"/>
                  </a:lnTo>
                  <a:lnTo>
                    <a:pt x="55998" y="0"/>
                  </a:lnTo>
                  <a:lnTo>
                    <a:pt x="55998" y="19407"/>
                  </a:lnTo>
                  <a:lnTo>
                    <a:pt x="23216" y="19407"/>
                  </a:lnTo>
                  <a:lnTo>
                    <a:pt x="23216" y="40090"/>
                  </a:lnTo>
                  <a:lnTo>
                    <a:pt x="54595" y="40090"/>
                  </a:lnTo>
                  <a:lnTo>
                    <a:pt x="54595" y="59497"/>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0" name="Freeform 29">
              <a:extLst>
                <a:ext uri="{FF2B5EF4-FFF2-40B4-BE49-F238E27FC236}">
                  <a16:creationId xmlns:a16="http://schemas.microsoft.com/office/drawing/2014/main" id="{D34B17DC-9406-0A34-2EDA-767B530FB902}"/>
                </a:ext>
              </a:extLst>
            </p:cNvPr>
            <p:cNvSpPr/>
            <p:nvPr/>
          </p:nvSpPr>
          <p:spPr>
            <a:xfrm>
              <a:off x="2272813" y="3683251"/>
              <a:ext cx="56508" cy="103418"/>
            </a:xfrm>
            <a:custGeom>
              <a:avLst/>
              <a:gdLst>
                <a:gd name="connsiteX0" fmla="*/ 0 w 56508"/>
                <a:gd name="connsiteY0" fmla="*/ 128 h 103418"/>
                <a:gd name="connsiteX1" fmla="*/ 23726 w 56508"/>
                <a:gd name="connsiteY1" fmla="*/ 128 h 103418"/>
                <a:gd name="connsiteX2" fmla="*/ 23726 w 56508"/>
                <a:gd name="connsiteY2" fmla="*/ 84139 h 103418"/>
                <a:gd name="connsiteX3" fmla="*/ 56508 w 56508"/>
                <a:gd name="connsiteY3" fmla="*/ 84139 h 103418"/>
                <a:gd name="connsiteX4" fmla="*/ 54340 w 56508"/>
                <a:gd name="connsiteY4" fmla="*/ 103418 h 103418"/>
                <a:gd name="connsiteX5" fmla="*/ 0 w 56508"/>
                <a:gd name="connsiteY5" fmla="*/ 103418 h 103418"/>
                <a:gd name="connsiteX6" fmla="*/ 0 w 56508"/>
                <a:gd name="connsiteY6" fmla="*/ 0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8" h="103418">
                  <a:moveTo>
                    <a:pt x="0" y="128"/>
                  </a:moveTo>
                  <a:lnTo>
                    <a:pt x="23726" y="128"/>
                  </a:lnTo>
                  <a:lnTo>
                    <a:pt x="23726" y="84139"/>
                  </a:lnTo>
                  <a:lnTo>
                    <a:pt x="56508" y="84139"/>
                  </a:lnTo>
                  <a:lnTo>
                    <a:pt x="54340" y="103418"/>
                  </a:lnTo>
                  <a:lnTo>
                    <a:pt x="0" y="103418"/>
                  </a:lnTo>
                  <a:lnTo>
                    <a:pt x="0" y="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1" name="Freeform 30">
              <a:extLst>
                <a:ext uri="{FF2B5EF4-FFF2-40B4-BE49-F238E27FC236}">
                  <a16:creationId xmlns:a16="http://schemas.microsoft.com/office/drawing/2014/main" id="{4A91C95A-5F18-CE03-1515-F7E44B93DBCC}"/>
                </a:ext>
              </a:extLst>
            </p:cNvPr>
            <p:cNvSpPr/>
            <p:nvPr/>
          </p:nvSpPr>
          <p:spPr>
            <a:xfrm>
              <a:off x="2337485" y="3683378"/>
              <a:ext cx="64671" cy="103418"/>
            </a:xfrm>
            <a:custGeom>
              <a:avLst/>
              <a:gdLst>
                <a:gd name="connsiteX0" fmla="*/ 0 w 64671"/>
                <a:gd name="connsiteY0" fmla="*/ 0 h 103418"/>
                <a:gd name="connsiteX1" fmla="*/ 33931 w 64671"/>
                <a:gd name="connsiteY1" fmla="*/ 0 h 103418"/>
                <a:gd name="connsiteX2" fmla="*/ 64672 w 64671"/>
                <a:gd name="connsiteY2" fmla="*/ 31281 h 103418"/>
                <a:gd name="connsiteX3" fmla="*/ 32910 w 64671"/>
                <a:gd name="connsiteY3" fmla="*/ 62945 h 103418"/>
                <a:gd name="connsiteX4" fmla="*/ 23598 w 64671"/>
                <a:gd name="connsiteY4" fmla="*/ 62945 h 103418"/>
                <a:gd name="connsiteX5" fmla="*/ 23598 w 64671"/>
                <a:gd name="connsiteY5" fmla="*/ 103418 h 103418"/>
                <a:gd name="connsiteX6" fmla="*/ 0 w 64671"/>
                <a:gd name="connsiteY6" fmla="*/ 103418 h 103418"/>
                <a:gd name="connsiteX7" fmla="*/ 0 w 64671"/>
                <a:gd name="connsiteY7" fmla="*/ 0 h 103418"/>
                <a:gd name="connsiteX8" fmla="*/ 23598 w 64671"/>
                <a:gd name="connsiteY8" fmla="*/ 44814 h 103418"/>
                <a:gd name="connsiteX9" fmla="*/ 29721 w 64671"/>
                <a:gd name="connsiteY9" fmla="*/ 44814 h 103418"/>
                <a:gd name="connsiteX10" fmla="*/ 41074 w 64671"/>
                <a:gd name="connsiteY10" fmla="*/ 31025 h 103418"/>
                <a:gd name="connsiteX11" fmla="*/ 30359 w 64671"/>
                <a:gd name="connsiteY11" fmla="*/ 17747 h 103418"/>
                <a:gd name="connsiteX12" fmla="*/ 23598 w 64671"/>
                <a:gd name="connsiteY12" fmla="*/ 17747 h 103418"/>
                <a:gd name="connsiteX13" fmla="*/ 23598 w 64671"/>
                <a:gd name="connsiteY13" fmla="*/ 44814 h 10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71" h="103418">
                  <a:moveTo>
                    <a:pt x="0" y="0"/>
                  </a:moveTo>
                  <a:lnTo>
                    <a:pt x="33931" y="0"/>
                  </a:lnTo>
                  <a:cubicBezTo>
                    <a:pt x="51789" y="0"/>
                    <a:pt x="64672" y="9959"/>
                    <a:pt x="64672" y="31281"/>
                  </a:cubicBezTo>
                  <a:cubicBezTo>
                    <a:pt x="64672" y="52603"/>
                    <a:pt x="53192" y="62945"/>
                    <a:pt x="32910" y="62945"/>
                  </a:cubicBezTo>
                  <a:lnTo>
                    <a:pt x="23598" y="62945"/>
                  </a:lnTo>
                  <a:lnTo>
                    <a:pt x="23598" y="103418"/>
                  </a:lnTo>
                  <a:lnTo>
                    <a:pt x="0" y="103418"/>
                  </a:lnTo>
                  <a:lnTo>
                    <a:pt x="0" y="0"/>
                  </a:lnTo>
                  <a:close/>
                  <a:moveTo>
                    <a:pt x="23598" y="44814"/>
                  </a:moveTo>
                  <a:lnTo>
                    <a:pt x="29721" y="44814"/>
                  </a:lnTo>
                  <a:cubicBezTo>
                    <a:pt x="38012" y="44814"/>
                    <a:pt x="41074" y="40857"/>
                    <a:pt x="41074" y="31025"/>
                  </a:cubicBezTo>
                  <a:cubicBezTo>
                    <a:pt x="41074" y="21194"/>
                    <a:pt x="36992" y="17747"/>
                    <a:pt x="30359" y="17747"/>
                  </a:cubicBezTo>
                  <a:lnTo>
                    <a:pt x="23598" y="17747"/>
                  </a:lnTo>
                  <a:lnTo>
                    <a:pt x="23598" y="44814"/>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sp>
          <p:nvSpPr>
            <p:cNvPr id="32" name="Freeform 31">
              <a:extLst>
                <a:ext uri="{FF2B5EF4-FFF2-40B4-BE49-F238E27FC236}">
                  <a16:creationId xmlns:a16="http://schemas.microsoft.com/office/drawing/2014/main" id="{131C477E-D709-D828-E72F-D055F4D3EA0B}"/>
                </a:ext>
              </a:extLst>
            </p:cNvPr>
            <p:cNvSpPr/>
            <p:nvPr/>
          </p:nvSpPr>
          <p:spPr>
            <a:xfrm>
              <a:off x="2397054" y="3759857"/>
              <a:ext cx="23087" cy="26939"/>
            </a:xfrm>
            <a:custGeom>
              <a:avLst/>
              <a:gdLst>
                <a:gd name="connsiteX0" fmla="*/ 0 w 23087"/>
                <a:gd name="connsiteY0" fmla="*/ 26940 h 26939"/>
                <a:gd name="connsiteX1" fmla="*/ 0 w 23087"/>
                <a:gd name="connsiteY1" fmla="*/ 0 h 26939"/>
                <a:gd name="connsiteX2" fmla="*/ 23088 w 23087"/>
                <a:gd name="connsiteY2" fmla="*/ 0 h 26939"/>
                <a:gd name="connsiteX3" fmla="*/ 23088 w 23087"/>
                <a:gd name="connsiteY3" fmla="*/ 26940 h 26939"/>
                <a:gd name="connsiteX4" fmla="*/ 0 w 23087"/>
                <a:gd name="connsiteY4" fmla="*/ 26940 h 2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 h="26939">
                  <a:moveTo>
                    <a:pt x="0" y="26940"/>
                  </a:moveTo>
                  <a:lnTo>
                    <a:pt x="0" y="0"/>
                  </a:lnTo>
                  <a:lnTo>
                    <a:pt x="23088" y="0"/>
                  </a:lnTo>
                  <a:lnTo>
                    <a:pt x="23088" y="26940"/>
                  </a:lnTo>
                  <a:lnTo>
                    <a:pt x="0" y="26940"/>
                  </a:lnTo>
                  <a:close/>
                </a:path>
              </a:pathLst>
            </a:custGeom>
            <a:solidFill>
              <a:srgbClr val="FFFFFF"/>
            </a:solidFill>
            <a:ln w="12700" cap="flat">
              <a:noFill/>
              <a:prstDash val="solid"/>
              <a:miter/>
            </a:ln>
          </p:spPr>
          <p:txBody>
            <a:bodyPr rtlCol="0" anchor="ctr"/>
            <a:lstStyle/>
            <a:p>
              <a:endParaRPr lang="en-US" b="0" i="0" dirty="0">
                <a:latin typeface="Arial" panose="020B0604020202020204" pitchFamily="34" charset="0"/>
              </a:endParaRPr>
            </a:p>
          </p:txBody>
        </p:sp>
      </p:grpSp>
      <p:pic>
        <p:nvPicPr>
          <p:cNvPr id="6" name="Picture 5">
            <a:extLst>
              <a:ext uri="{FF2B5EF4-FFF2-40B4-BE49-F238E27FC236}">
                <a16:creationId xmlns:a16="http://schemas.microsoft.com/office/drawing/2014/main" id="{2CE119DE-13CD-079B-57D0-2F45290E567B}"/>
              </a:ext>
            </a:extLst>
          </p:cNvPr>
          <p:cNvPicPr>
            <a:picLocks noChangeAspect="1"/>
          </p:cNvPicPr>
          <p:nvPr userDrawn="1"/>
        </p:nvPicPr>
        <p:blipFill>
          <a:blip r:embed="rId4"/>
          <a:stretch>
            <a:fillRect/>
          </a:stretch>
        </p:blipFill>
        <p:spPr>
          <a:xfrm>
            <a:off x="541932" y="1683593"/>
            <a:ext cx="1559902" cy="2174409"/>
          </a:xfrm>
          <a:prstGeom prst="rect">
            <a:avLst/>
          </a:prstGeom>
        </p:spPr>
      </p:pic>
      <p:pic>
        <p:nvPicPr>
          <p:cNvPr id="33" name="Picture 32">
            <a:extLst>
              <a:ext uri="{FF2B5EF4-FFF2-40B4-BE49-F238E27FC236}">
                <a16:creationId xmlns:a16="http://schemas.microsoft.com/office/drawing/2014/main" id="{4B86203A-6DF0-0DE3-76C4-B8B146086F77}"/>
              </a:ext>
            </a:extLst>
          </p:cNvPr>
          <p:cNvPicPr>
            <a:picLocks noChangeAspect="1"/>
          </p:cNvPicPr>
          <p:nvPr userDrawn="1"/>
        </p:nvPicPr>
        <p:blipFill>
          <a:blip r:embed="rId5"/>
          <a:stretch>
            <a:fillRect/>
          </a:stretch>
        </p:blipFill>
        <p:spPr>
          <a:xfrm>
            <a:off x="2201680" y="9150318"/>
            <a:ext cx="1029705" cy="460081"/>
          </a:xfrm>
          <a:prstGeom prst="rect">
            <a:avLst/>
          </a:prstGeom>
        </p:spPr>
      </p:pic>
    </p:spTree>
    <p:extLst>
      <p:ext uri="{BB962C8B-B14F-4D97-AF65-F5344CB8AC3E}">
        <p14:creationId xmlns:p14="http://schemas.microsoft.com/office/powerpoint/2010/main" val="2167917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471073"/>
      </p:ext>
    </p:extLst>
  </p:cSld>
  <p:clrMap bg1="lt1" tx1="dk1" bg2="lt2" tx2="dk2" accent1="accent1" accent2="accent2" accent3="accent3" accent4="accent4" accent5="accent5" accent6="accent6" hlink="hlink" folHlink="folHlink"/>
  <p:sldLayoutIdLst>
    <p:sldLayoutId id="2147483687" r:id="rId1"/>
    <p:sldLayoutId id="2147483661"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72" r:id="rId16"/>
    <p:sldLayoutId id="2147483673" r:id="rId17"/>
    <p:sldLayoutId id="2147483688" r:id="rId18"/>
  </p:sldLayoutIdLst>
  <p:txStyles>
    <p:titleStyle>
      <a:lvl1pPr algn="l" defTabSz="777240" rtl="0" eaLnBrk="1" latinLnBrk="0" hangingPunct="1">
        <a:lnSpc>
          <a:spcPct val="80000"/>
        </a:lnSpc>
        <a:spcBef>
          <a:spcPct val="0"/>
        </a:spcBef>
        <a:buNone/>
        <a:defRPr sz="3740" b="1" i="0" kern="1200" cap="all" baseline="0">
          <a:solidFill>
            <a:srgbClr val="1A214C"/>
          </a:solidFill>
          <a:latin typeface="Arial Black" panose="020B0604020202020204" pitchFamily="34" charset="0"/>
          <a:ea typeface="Roboto Black" panose="02000000000000000000" pitchFamily="2" charset="0"/>
          <a:cs typeface="Arial Black" panose="020B0604020202020204" pitchFamily="34" charset="0"/>
        </a:defRPr>
      </a:lvl1pPr>
    </p:titleStyle>
    <p:bodyStyle>
      <a:lvl1pPr marL="194310" indent="-194310" algn="l" defTabSz="777240" rtl="0" eaLnBrk="1" latinLnBrk="0" hangingPunct="1">
        <a:lnSpc>
          <a:spcPct val="90000"/>
        </a:lnSpc>
        <a:spcBef>
          <a:spcPts val="850"/>
        </a:spcBef>
        <a:buFont typeface="Wingdings" pitchFamily="2" charset="2"/>
        <a:buChar char="§"/>
        <a:defRPr sz="1000" b="0" i="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marL="582930" indent="-194310" algn="l" defTabSz="777240" rtl="0" eaLnBrk="1" latinLnBrk="0" hangingPunct="1">
        <a:lnSpc>
          <a:spcPct val="90000"/>
        </a:lnSpc>
        <a:spcBef>
          <a:spcPts val="425"/>
        </a:spcBef>
        <a:buFont typeface="Wingdings" pitchFamily="2" charset="2"/>
        <a:buChar char="§"/>
        <a:defRPr sz="1000" b="0" i="0" kern="1200">
          <a:solidFill>
            <a:schemeClr val="tx1"/>
          </a:solidFill>
          <a:latin typeface="Arial" panose="020B0604020202020204" pitchFamily="34" charset="0"/>
          <a:ea typeface="Roboto Light" panose="02000000000000000000" pitchFamily="2" charset="0"/>
          <a:cs typeface="Arial" panose="020B0604020202020204" pitchFamily="34" charset="0"/>
        </a:defRPr>
      </a:lvl2pPr>
      <a:lvl3pPr marL="971550" indent="-194310" algn="l" defTabSz="777240" rtl="0" eaLnBrk="1" latinLnBrk="0" hangingPunct="1">
        <a:lnSpc>
          <a:spcPct val="90000"/>
        </a:lnSpc>
        <a:spcBef>
          <a:spcPts val="425"/>
        </a:spcBef>
        <a:buFont typeface="Wingdings" pitchFamily="2" charset="2"/>
        <a:buChar char="§"/>
        <a:defRPr sz="1000" b="0" i="0" kern="1200">
          <a:solidFill>
            <a:schemeClr val="tx1"/>
          </a:solidFill>
          <a:latin typeface="Arial" panose="020B0604020202020204" pitchFamily="34" charset="0"/>
          <a:ea typeface="Roboto Light" panose="02000000000000000000" pitchFamily="2" charset="0"/>
          <a:cs typeface="Arial" panose="020B0604020202020204" pitchFamily="34" charset="0"/>
        </a:defRPr>
      </a:lvl3pPr>
      <a:lvl4pPr marL="1360170" indent="-194310" algn="l" defTabSz="777240" rtl="0" eaLnBrk="1" latinLnBrk="0" hangingPunct="1">
        <a:lnSpc>
          <a:spcPct val="90000"/>
        </a:lnSpc>
        <a:spcBef>
          <a:spcPts val="425"/>
        </a:spcBef>
        <a:buFont typeface="Wingdings" pitchFamily="2" charset="2"/>
        <a:buChar char="§"/>
        <a:defRPr sz="1000" b="0" i="0" kern="1200">
          <a:solidFill>
            <a:schemeClr val="tx1"/>
          </a:solidFill>
          <a:latin typeface="Arial" panose="020B0604020202020204" pitchFamily="34" charset="0"/>
          <a:ea typeface="Roboto Light" panose="02000000000000000000" pitchFamily="2" charset="0"/>
          <a:cs typeface="Arial" panose="020B0604020202020204" pitchFamily="34" charset="0"/>
        </a:defRPr>
      </a:lvl4pPr>
      <a:lvl5pPr marL="1748790" indent="-194310" algn="l" defTabSz="777240" rtl="0" eaLnBrk="1" latinLnBrk="0" hangingPunct="1">
        <a:lnSpc>
          <a:spcPct val="90000"/>
        </a:lnSpc>
        <a:spcBef>
          <a:spcPts val="425"/>
        </a:spcBef>
        <a:buFont typeface="Wingdings" pitchFamily="2" charset="2"/>
        <a:buChar char="§"/>
        <a:defRPr sz="1000" b="0" i="0" kern="1200">
          <a:solidFill>
            <a:schemeClr val="tx1"/>
          </a:solidFill>
          <a:latin typeface="Arial" panose="020B0604020202020204" pitchFamily="34" charset="0"/>
          <a:ea typeface="Roboto Light" panose="02000000000000000000" pitchFamily="2" charset="0"/>
          <a:cs typeface="Arial"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userDrawn="1">
          <p15:clr>
            <a:srgbClr val="F26B43"/>
          </p15:clr>
        </p15:guide>
        <p15:guide id="2" pos="244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861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FC76A4-C521-5075-9EBC-78290DF1B9DA}"/>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ED246B29-D10A-38F5-C184-CE887D7C0BFD}"/>
              </a:ext>
            </a:extLst>
          </p:cNvPr>
          <p:cNvSpPr>
            <a:spLocks noGrp="1"/>
          </p:cNvSpPr>
          <p:nvPr>
            <p:ph type="body" sz="quarter" idx="13"/>
          </p:nvPr>
        </p:nvSpPr>
        <p:spPr/>
        <p:txBody>
          <a:bodyPr/>
          <a:lstStyle/>
          <a:p>
            <a:endParaRPr lang="en-US"/>
          </a:p>
        </p:txBody>
      </p:sp>
      <p:sp>
        <p:nvSpPr>
          <p:cNvPr id="10" name="Text Placeholder 9">
            <a:extLst>
              <a:ext uri="{FF2B5EF4-FFF2-40B4-BE49-F238E27FC236}">
                <a16:creationId xmlns:a16="http://schemas.microsoft.com/office/drawing/2014/main" id="{531AD9D2-C37F-AEAD-4C17-9F5DACA509C8}"/>
              </a:ext>
            </a:extLst>
          </p:cNvPr>
          <p:cNvSpPr>
            <a:spLocks noGrp="1"/>
          </p:cNvSpPr>
          <p:nvPr>
            <p:ph type="body" sz="quarter" idx="14"/>
          </p:nvPr>
        </p:nvSpPr>
        <p:spPr/>
        <p:txBody>
          <a:bodyPr/>
          <a:lstStyle/>
          <a:p>
            <a:endParaRPr lang="en-US"/>
          </a:p>
        </p:txBody>
      </p:sp>
      <p:sp>
        <p:nvSpPr>
          <p:cNvPr id="12" name="Text Placeholder 11">
            <a:extLst>
              <a:ext uri="{FF2B5EF4-FFF2-40B4-BE49-F238E27FC236}">
                <a16:creationId xmlns:a16="http://schemas.microsoft.com/office/drawing/2014/main" id="{392D3677-3898-1F1E-A2C1-2F18E757A669}"/>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13" name="Picture Placeholder 12">
            <a:extLst>
              <a:ext uri="{FF2B5EF4-FFF2-40B4-BE49-F238E27FC236}">
                <a16:creationId xmlns:a16="http://schemas.microsoft.com/office/drawing/2014/main" id="{FB6A94F4-C06C-04DC-9BFE-1F0A62242465}"/>
              </a:ext>
            </a:extLst>
          </p:cNvPr>
          <p:cNvSpPr>
            <a:spLocks noGrp="1"/>
          </p:cNvSpPr>
          <p:nvPr>
            <p:ph type="pic" sz="quarter" idx="17"/>
          </p:nvPr>
        </p:nvSpPr>
        <p:spPr/>
      </p:sp>
      <p:sp>
        <p:nvSpPr>
          <p:cNvPr id="11" name="Picture Placeholder 10">
            <a:extLst>
              <a:ext uri="{FF2B5EF4-FFF2-40B4-BE49-F238E27FC236}">
                <a16:creationId xmlns:a16="http://schemas.microsoft.com/office/drawing/2014/main" id="{CDBA0828-A9E4-04CF-D21C-88ECD730A27E}"/>
              </a:ext>
            </a:extLst>
          </p:cNvPr>
          <p:cNvSpPr>
            <a:spLocks noGrp="1"/>
          </p:cNvSpPr>
          <p:nvPr>
            <p:ph type="pic" sz="quarter" idx="16"/>
          </p:nvPr>
        </p:nvSpPr>
        <p:spPr/>
      </p:sp>
      <p:pic>
        <p:nvPicPr>
          <p:cNvPr id="8" name="Graphic 7">
            <a:extLst>
              <a:ext uri="{FF2B5EF4-FFF2-40B4-BE49-F238E27FC236}">
                <a16:creationId xmlns:a16="http://schemas.microsoft.com/office/drawing/2014/main" id="{520C07B3-B40B-5532-EA7A-70DE21C57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2905471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403B-E89E-8EFF-4741-030EF213379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3E84838-AB81-1C4E-E162-970F480E33F0}"/>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71E2EB25-0CFF-CD23-0AC1-15BFA385855D}"/>
              </a:ext>
            </a:extLst>
          </p:cNvPr>
          <p:cNvSpPr>
            <a:spLocks noGrp="1"/>
          </p:cNvSpPr>
          <p:nvPr>
            <p:ph type="body" sz="quarter" idx="14"/>
          </p:nvPr>
        </p:nvSpPr>
        <p:spPr/>
        <p:txBody>
          <a:bodyPr/>
          <a:lstStyle/>
          <a:p>
            <a:endParaRPr lang="en-US"/>
          </a:p>
        </p:txBody>
      </p:sp>
      <p:sp>
        <p:nvSpPr>
          <p:cNvPr id="12" name="Text Placeholder 11">
            <a:extLst>
              <a:ext uri="{FF2B5EF4-FFF2-40B4-BE49-F238E27FC236}">
                <a16:creationId xmlns:a16="http://schemas.microsoft.com/office/drawing/2014/main" id="{392D3677-3898-1F1E-A2C1-2F18E757A669}"/>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6" name="Picture Placeholder 5">
            <a:extLst>
              <a:ext uri="{FF2B5EF4-FFF2-40B4-BE49-F238E27FC236}">
                <a16:creationId xmlns:a16="http://schemas.microsoft.com/office/drawing/2014/main" id="{9FFABBCD-645E-3E7B-12BD-E9A1C39449E0}"/>
              </a:ext>
            </a:extLst>
          </p:cNvPr>
          <p:cNvSpPr>
            <a:spLocks noGrp="1"/>
          </p:cNvSpPr>
          <p:nvPr>
            <p:ph type="pic" sz="quarter" idx="17"/>
          </p:nvPr>
        </p:nvSpPr>
        <p:spPr/>
      </p:sp>
      <p:sp>
        <p:nvSpPr>
          <p:cNvPr id="5" name="Picture Placeholder 4">
            <a:extLst>
              <a:ext uri="{FF2B5EF4-FFF2-40B4-BE49-F238E27FC236}">
                <a16:creationId xmlns:a16="http://schemas.microsoft.com/office/drawing/2014/main" id="{4E2BF970-F631-DA2B-2311-0EAF88ACD424}"/>
              </a:ext>
            </a:extLst>
          </p:cNvPr>
          <p:cNvSpPr>
            <a:spLocks noGrp="1"/>
          </p:cNvSpPr>
          <p:nvPr>
            <p:ph type="pic" sz="quarter" idx="16"/>
          </p:nvPr>
        </p:nvSpPr>
        <p:spPr/>
      </p:sp>
      <p:pic>
        <p:nvPicPr>
          <p:cNvPr id="8" name="Graphic 7">
            <a:extLst>
              <a:ext uri="{FF2B5EF4-FFF2-40B4-BE49-F238E27FC236}">
                <a16:creationId xmlns:a16="http://schemas.microsoft.com/office/drawing/2014/main" id="{520C07B3-B40B-5532-EA7A-70DE21C57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1611257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A945DB-893A-DE58-C52B-AB0FF109B216}"/>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7FDC9839-66C5-D172-3405-95526CEE36AD}"/>
              </a:ext>
            </a:extLst>
          </p:cNvPr>
          <p:cNvSpPr>
            <a:spLocks noGrp="1"/>
          </p:cNvSpPr>
          <p:nvPr>
            <p:ph type="body" sz="quarter" idx="13"/>
          </p:nvPr>
        </p:nvSpPr>
        <p:spPr/>
        <p:txBody>
          <a:bodyPr/>
          <a:lstStyle/>
          <a:p>
            <a:endParaRPr lang="en-US"/>
          </a:p>
        </p:txBody>
      </p:sp>
      <p:sp>
        <p:nvSpPr>
          <p:cNvPr id="10" name="Text Placeholder 9">
            <a:extLst>
              <a:ext uri="{FF2B5EF4-FFF2-40B4-BE49-F238E27FC236}">
                <a16:creationId xmlns:a16="http://schemas.microsoft.com/office/drawing/2014/main" id="{E066BB2F-F4B3-0188-7EB7-ECBC8CE65F6E}"/>
              </a:ext>
            </a:extLst>
          </p:cNvPr>
          <p:cNvSpPr>
            <a:spLocks noGrp="1"/>
          </p:cNvSpPr>
          <p:nvPr>
            <p:ph type="body" sz="quarter" idx="14"/>
          </p:nvPr>
        </p:nvSpPr>
        <p:spPr/>
        <p:txBody>
          <a:bodyPr/>
          <a:lstStyle/>
          <a:p>
            <a:endParaRPr lang="en-US"/>
          </a:p>
        </p:txBody>
      </p:sp>
      <p:sp>
        <p:nvSpPr>
          <p:cNvPr id="12" name="Text Placeholder 11">
            <a:extLst>
              <a:ext uri="{FF2B5EF4-FFF2-40B4-BE49-F238E27FC236}">
                <a16:creationId xmlns:a16="http://schemas.microsoft.com/office/drawing/2014/main" id="{392D3677-3898-1F1E-A2C1-2F18E757A669}"/>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13" name="Picture Placeholder 12">
            <a:extLst>
              <a:ext uri="{FF2B5EF4-FFF2-40B4-BE49-F238E27FC236}">
                <a16:creationId xmlns:a16="http://schemas.microsoft.com/office/drawing/2014/main" id="{BDCF9D2C-9BC0-C7BA-5D5B-F09BA5A37A1E}"/>
              </a:ext>
            </a:extLst>
          </p:cNvPr>
          <p:cNvSpPr>
            <a:spLocks noGrp="1"/>
          </p:cNvSpPr>
          <p:nvPr>
            <p:ph type="pic" sz="quarter" idx="17"/>
          </p:nvPr>
        </p:nvSpPr>
        <p:spPr/>
      </p:sp>
      <p:sp>
        <p:nvSpPr>
          <p:cNvPr id="11" name="Picture Placeholder 10">
            <a:extLst>
              <a:ext uri="{FF2B5EF4-FFF2-40B4-BE49-F238E27FC236}">
                <a16:creationId xmlns:a16="http://schemas.microsoft.com/office/drawing/2014/main" id="{6DB18C03-48C0-4D67-F703-011D338D0544}"/>
              </a:ext>
            </a:extLst>
          </p:cNvPr>
          <p:cNvSpPr>
            <a:spLocks noGrp="1"/>
          </p:cNvSpPr>
          <p:nvPr>
            <p:ph type="pic" sz="quarter" idx="16"/>
          </p:nvPr>
        </p:nvSpPr>
        <p:spPr/>
      </p:sp>
      <p:pic>
        <p:nvPicPr>
          <p:cNvPr id="8" name="Graphic 7">
            <a:extLst>
              <a:ext uri="{FF2B5EF4-FFF2-40B4-BE49-F238E27FC236}">
                <a16:creationId xmlns:a16="http://schemas.microsoft.com/office/drawing/2014/main" id="{520C07B3-B40B-5532-EA7A-70DE21C57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3441144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2A76-C4BD-98EF-0842-880928DB026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47CD26C-BF8A-5E08-CAF4-890A8930892D}"/>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517232BF-EFFA-0FA8-C6EB-D13B0524C8A7}"/>
              </a:ext>
            </a:extLst>
          </p:cNvPr>
          <p:cNvSpPr>
            <a:spLocks noGrp="1"/>
          </p:cNvSpPr>
          <p:nvPr>
            <p:ph type="body" sz="quarter" idx="14"/>
          </p:nvPr>
        </p:nvSpPr>
        <p:spPr/>
        <p:txBody>
          <a:bodyPr/>
          <a:lstStyle/>
          <a:p>
            <a:endParaRPr lang="en-US"/>
          </a:p>
        </p:txBody>
      </p:sp>
      <p:sp>
        <p:nvSpPr>
          <p:cNvPr id="12" name="Text Placeholder 11">
            <a:extLst>
              <a:ext uri="{FF2B5EF4-FFF2-40B4-BE49-F238E27FC236}">
                <a16:creationId xmlns:a16="http://schemas.microsoft.com/office/drawing/2014/main" id="{392D3677-3898-1F1E-A2C1-2F18E757A669}"/>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6" name="Picture Placeholder 5">
            <a:extLst>
              <a:ext uri="{FF2B5EF4-FFF2-40B4-BE49-F238E27FC236}">
                <a16:creationId xmlns:a16="http://schemas.microsoft.com/office/drawing/2014/main" id="{A8C42F1F-0797-5C07-6585-C185EFAB52A6}"/>
              </a:ext>
            </a:extLst>
          </p:cNvPr>
          <p:cNvSpPr>
            <a:spLocks noGrp="1"/>
          </p:cNvSpPr>
          <p:nvPr>
            <p:ph type="pic" sz="quarter" idx="17"/>
          </p:nvPr>
        </p:nvSpPr>
        <p:spPr/>
      </p:sp>
      <p:sp>
        <p:nvSpPr>
          <p:cNvPr id="5" name="Picture Placeholder 4">
            <a:extLst>
              <a:ext uri="{FF2B5EF4-FFF2-40B4-BE49-F238E27FC236}">
                <a16:creationId xmlns:a16="http://schemas.microsoft.com/office/drawing/2014/main" id="{07B231BB-C773-FEE6-46BA-9A7D31F91B0F}"/>
              </a:ext>
            </a:extLst>
          </p:cNvPr>
          <p:cNvSpPr>
            <a:spLocks noGrp="1"/>
          </p:cNvSpPr>
          <p:nvPr>
            <p:ph type="pic" sz="quarter" idx="16"/>
          </p:nvPr>
        </p:nvSpPr>
        <p:spPr/>
      </p:sp>
      <p:pic>
        <p:nvPicPr>
          <p:cNvPr id="8" name="Graphic 7">
            <a:extLst>
              <a:ext uri="{FF2B5EF4-FFF2-40B4-BE49-F238E27FC236}">
                <a16:creationId xmlns:a16="http://schemas.microsoft.com/office/drawing/2014/main" id="{520C07B3-B40B-5532-EA7A-70DE21C57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4170747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926BC1-8288-EE98-7338-10E03FB0D37A}"/>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E94169A3-5F9D-1DD7-BAE4-CA809AE83D8B}"/>
              </a:ext>
            </a:extLst>
          </p:cNvPr>
          <p:cNvSpPr>
            <a:spLocks noGrp="1"/>
          </p:cNvSpPr>
          <p:nvPr>
            <p:ph type="body" sz="quarter" idx="13"/>
          </p:nvPr>
        </p:nvSpPr>
        <p:spPr/>
        <p:txBody>
          <a:bodyPr/>
          <a:lstStyle/>
          <a:p>
            <a:endParaRPr lang="en-US"/>
          </a:p>
        </p:txBody>
      </p:sp>
      <p:sp>
        <p:nvSpPr>
          <p:cNvPr id="10" name="Text Placeholder 9">
            <a:extLst>
              <a:ext uri="{FF2B5EF4-FFF2-40B4-BE49-F238E27FC236}">
                <a16:creationId xmlns:a16="http://schemas.microsoft.com/office/drawing/2014/main" id="{0F37D163-BBA2-28BE-8799-5487E7230D98}"/>
              </a:ext>
            </a:extLst>
          </p:cNvPr>
          <p:cNvSpPr>
            <a:spLocks noGrp="1"/>
          </p:cNvSpPr>
          <p:nvPr>
            <p:ph type="body" sz="quarter" idx="14"/>
          </p:nvPr>
        </p:nvSpPr>
        <p:spPr/>
        <p:txBody>
          <a:bodyPr/>
          <a:lstStyle/>
          <a:p>
            <a:endParaRPr lang="en-US"/>
          </a:p>
        </p:txBody>
      </p:sp>
      <p:sp>
        <p:nvSpPr>
          <p:cNvPr id="12" name="Text Placeholder 11">
            <a:extLst>
              <a:ext uri="{FF2B5EF4-FFF2-40B4-BE49-F238E27FC236}">
                <a16:creationId xmlns:a16="http://schemas.microsoft.com/office/drawing/2014/main" id="{392D3677-3898-1F1E-A2C1-2F18E757A669}"/>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13" name="Picture Placeholder 12">
            <a:extLst>
              <a:ext uri="{FF2B5EF4-FFF2-40B4-BE49-F238E27FC236}">
                <a16:creationId xmlns:a16="http://schemas.microsoft.com/office/drawing/2014/main" id="{BCDD1113-2A57-6B78-3916-3B296C2823F7}"/>
              </a:ext>
            </a:extLst>
          </p:cNvPr>
          <p:cNvSpPr>
            <a:spLocks noGrp="1"/>
          </p:cNvSpPr>
          <p:nvPr>
            <p:ph type="pic" sz="quarter" idx="17"/>
          </p:nvPr>
        </p:nvSpPr>
        <p:spPr/>
      </p:sp>
      <p:sp>
        <p:nvSpPr>
          <p:cNvPr id="11" name="Picture Placeholder 10">
            <a:extLst>
              <a:ext uri="{FF2B5EF4-FFF2-40B4-BE49-F238E27FC236}">
                <a16:creationId xmlns:a16="http://schemas.microsoft.com/office/drawing/2014/main" id="{F1D9176C-D50A-4C8F-DC36-4437B200F200}"/>
              </a:ext>
            </a:extLst>
          </p:cNvPr>
          <p:cNvSpPr>
            <a:spLocks noGrp="1"/>
          </p:cNvSpPr>
          <p:nvPr>
            <p:ph type="pic" sz="quarter" idx="16"/>
          </p:nvPr>
        </p:nvSpPr>
        <p:spPr/>
      </p:sp>
      <p:pic>
        <p:nvPicPr>
          <p:cNvPr id="8" name="Graphic 7">
            <a:extLst>
              <a:ext uri="{FF2B5EF4-FFF2-40B4-BE49-F238E27FC236}">
                <a16:creationId xmlns:a16="http://schemas.microsoft.com/office/drawing/2014/main" id="{520C07B3-B40B-5532-EA7A-70DE21C57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377549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4F89-0A46-BD94-D587-AA22693BD96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873B58C-5BA9-D6F3-7DCF-44A8933378A5}"/>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201FD981-96CB-E64D-FD5E-4CBF61B08FDD}"/>
              </a:ext>
            </a:extLst>
          </p:cNvPr>
          <p:cNvSpPr>
            <a:spLocks noGrp="1"/>
          </p:cNvSpPr>
          <p:nvPr>
            <p:ph type="body" sz="quarter" idx="14"/>
          </p:nvPr>
        </p:nvSpPr>
        <p:spPr/>
        <p:txBody>
          <a:bodyPr/>
          <a:lstStyle/>
          <a:p>
            <a:endParaRPr lang="en-US"/>
          </a:p>
        </p:txBody>
      </p:sp>
      <p:sp>
        <p:nvSpPr>
          <p:cNvPr id="12" name="Text Placeholder 11">
            <a:extLst>
              <a:ext uri="{FF2B5EF4-FFF2-40B4-BE49-F238E27FC236}">
                <a16:creationId xmlns:a16="http://schemas.microsoft.com/office/drawing/2014/main" id="{392D3677-3898-1F1E-A2C1-2F18E757A669}"/>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6" name="Picture Placeholder 5">
            <a:extLst>
              <a:ext uri="{FF2B5EF4-FFF2-40B4-BE49-F238E27FC236}">
                <a16:creationId xmlns:a16="http://schemas.microsoft.com/office/drawing/2014/main" id="{BF3B482C-4B8D-8326-62C5-6F1BE3CE14E8}"/>
              </a:ext>
            </a:extLst>
          </p:cNvPr>
          <p:cNvSpPr>
            <a:spLocks noGrp="1"/>
          </p:cNvSpPr>
          <p:nvPr>
            <p:ph type="pic" sz="quarter" idx="17"/>
          </p:nvPr>
        </p:nvSpPr>
        <p:spPr/>
      </p:sp>
      <p:sp>
        <p:nvSpPr>
          <p:cNvPr id="5" name="Picture Placeholder 4">
            <a:extLst>
              <a:ext uri="{FF2B5EF4-FFF2-40B4-BE49-F238E27FC236}">
                <a16:creationId xmlns:a16="http://schemas.microsoft.com/office/drawing/2014/main" id="{E6701272-6A20-9451-C836-6051CF2A86CC}"/>
              </a:ext>
            </a:extLst>
          </p:cNvPr>
          <p:cNvSpPr>
            <a:spLocks noGrp="1"/>
          </p:cNvSpPr>
          <p:nvPr>
            <p:ph type="pic" sz="quarter" idx="16"/>
          </p:nvPr>
        </p:nvSpPr>
        <p:spPr/>
      </p:sp>
      <p:pic>
        <p:nvPicPr>
          <p:cNvPr id="8" name="Graphic 7">
            <a:extLst>
              <a:ext uri="{FF2B5EF4-FFF2-40B4-BE49-F238E27FC236}">
                <a16:creationId xmlns:a16="http://schemas.microsoft.com/office/drawing/2014/main" id="{520C07B3-B40B-5532-EA7A-70DE21C57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1475834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C43F9A-3FB2-19E5-9B5A-77F032A73CB4}"/>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B8401A1C-5456-AD37-EC33-B1B75B644BB4}"/>
              </a:ext>
            </a:extLst>
          </p:cNvPr>
          <p:cNvSpPr>
            <a:spLocks noGrp="1"/>
          </p:cNvSpPr>
          <p:nvPr>
            <p:ph type="body" sz="quarter" idx="14"/>
          </p:nvPr>
        </p:nvSpPr>
        <p:spPr/>
        <p:txBody>
          <a:bodyPr/>
          <a:lstStyle/>
          <a:p>
            <a:endParaRPr lang="en-US" dirty="0"/>
          </a:p>
        </p:txBody>
      </p:sp>
      <p:sp>
        <p:nvSpPr>
          <p:cNvPr id="23" name="Text Placeholder 22">
            <a:extLst>
              <a:ext uri="{FF2B5EF4-FFF2-40B4-BE49-F238E27FC236}">
                <a16:creationId xmlns:a16="http://schemas.microsoft.com/office/drawing/2014/main" id="{8E289589-594A-934A-62AE-CE32B62A4F63}"/>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50" dirty="0">
                <a:solidFill>
                  <a:srgbClr val="42AFD0"/>
                </a:solidFill>
              </a:rPr>
              <a:t>A</a:t>
            </a:r>
            <a:r>
              <a:rPr lang="en-US" dirty="0">
                <a:solidFill>
                  <a:srgbClr val="42AFD0"/>
                </a:solidFill>
              </a:rPr>
              <a:t>.org</a:t>
            </a:r>
          </a:p>
        </p:txBody>
      </p:sp>
      <p:sp>
        <p:nvSpPr>
          <p:cNvPr id="6" name="Picture Placeholder 5">
            <a:extLst>
              <a:ext uri="{FF2B5EF4-FFF2-40B4-BE49-F238E27FC236}">
                <a16:creationId xmlns:a16="http://schemas.microsoft.com/office/drawing/2014/main" id="{ABD47691-7373-9D94-B45D-693A6A308E08}"/>
              </a:ext>
            </a:extLst>
          </p:cNvPr>
          <p:cNvSpPr>
            <a:spLocks noGrp="1"/>
          </p:cNvSpPr>
          <p:nvPr>
            <p:ph type="pic" sz="quarter" idx="17"/>
          </p:nvPr>
        </p:nvSpPr>
        <p:spPr/>
      </p:sp>
      <p:sp>
        <p:nvSpPr>
          <p:cNvPr id="5" name="Picture Placeholder 4">
            <a:extLst>
              <a:ext uri="{FF2B5EF4-FFF2-40B4-BE49-F238E27FC236}">
                <a16:creationId xmlns:a16="http://schemas.microsoft.com/office/drawing/2014/main" id="{9D4AE3D0-D10A-F038-63E9-1BF62B0E96A2}"/>
              </a:ext>
            </a:extLst>
          </p:cNvPr>
          <p:cNvSpPr>
            <a:spLocks noGrp="1"/>
          </p:cNvSpPr>
          <p:nvPr>
            <p:ph type="pic" sz="quarter" idx="16"/>
          </p:nvPr>
        </p:nvSpPr>
        <p:spPr/>
      </p:sp>
      <p:pic>
        <p:nvPicPr>
          <p:cNvPr id="2" name="Graphic 1">
            <a:extLst>
              <a:ext uri="{FF2B5EF4-FFF2-40B4-BE49-F238E27FC236}">
                <a16:creationId xmlns:a16="http://schemas.microsoft.com/office/drawing/2014/main" id="{746EC489-0365-34C0-BDC4-40D9F79FBA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
        <p:nvSpPr>
          <p:cNvPr id="8" name="Picture Placeholder 7">
            <a:extLst>
              <a:ext uri="{FF2B5EF4-FFF2-40B4-BE49-F238E27FC236}">
                <a16:creationId xmlns:a16="http://schemas.microsoft.com/office/drawing/2014/main" id="{FBC35F51-EBAD-013F-72BA-C935BAFEDD81}"/>
              </a:ext>
            </a:extLst>
          </p:cNvPr>
          <p:cNvSpPr>
            <a:spLocks noGrp="1"/>
          </p:cNvSpPr>
          <p:nvPr>
            <p:ph type="pic" sz="quarter" idx="19"/>
          </p:nvPr>
        </p:nvSpPr>
        <p:spPr/>
      </p:sp>
    </p:spTree>
    <p:extLst>
      <p:ext uri="{BB962C8B-B14F-4D97-AF65-F5344CB8AC3E}">
        <p14:creationId xmlns:p14="http://schemas.microsoft.com/office/powerpoint/2010/main" val="1167936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421A8E-64B3-B29B-0E90-A0EB13EC96E6}"/>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5188029F-378B-4A1C-A6EE-45EA1C6AC838}"/>
              </a:ext>
            </a:extLst>
          </p:cNvPr>
          <p:cNvSpPr>
            <a:spLocks noGrp="1"/>
          </p:cNvSpPr>
          <p:nvPr>
            <p:ph type="body" sz="quarter" idx="14"/>
          </p:nvPr>
        </p:nvSpPr>
        <p:spPr/>
        <p:txBody>
          <a:bodyPr/>
          <a:lstStyle/>
          <a:p>
            <a:endParaRPr lang="en-US"/>
          </a:p>
        </p:txBody>
      </p:sp>
      <p:sp>
        <p:nvSpPr>
          <p:cNvPr id="10" name="Text Placeholder 9">
            <a:extLst>
              <a:ext uri="{FF2B5EF4-FFF2-40B4-BE49-F238E27FC236}">
                <a16:creationId xmlns:a16="http://schemas.microsoft.com/office/drawing/2014/main" id="{62A2E176-CBEC-547D-C428-033FB71955F9}"/>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50" dirty="0">
                <a:solidFill>
                  <a:srgbClr val="42AFD0"/>
                </a:solidFill>
              </a:rPr>
              <a:t>A</a:t>
            </a:r>
            <a:r>
              <a:rPr lang="en-US" dirty="0">
                <a:solidFill>
                  <a:srgbClr val="42AFD0"/>
                </a:solidFill>
              </a:rPr>
              <a:t>.org</a:t>
            </a:r>
          </a:p>
        </p:txBody>
      </p:sp>
      <p:sp>
        <p:nvSpPr>
          <p:cNvPr id="4" name="Text Placeholder 3">
            <a:extLst>
              <a:ext uri="{FF2B5EF4-FFF2-40B4-BE49-F238E27FC236}">
                <a16:creationId xmlns:a16="http://schemas.microsoft.com/office/drawing/2014/main" id="{61D0CB5C-0803-38D2-31A9-3D403E1CC0F4}"/>
              </a:ext>
            </a:extLst>
          </p:cNvPr>
          <p:cNvSpPr>
            <a:spLocks noGrp="1"/>
          </p:cNvSpPr>
          <p:nvPr>
            <p:ph type="body" sz="quarter" idx="13"/>
          </p:nvPr>
        </p:nvSpPr>
        <p:spPr/>
        <p:txBody>
          <a:bodyPr/>
          <a:lstStyle/>
          <a:p>
            <a:endParaRPr lang="en-US" dirty="0"/>
          </a:p>
        </p:txBody>
      </p:sp>
      <p:sp>
        <p:nvSpPr>
          <p:cNvPr id="12" name="Picture Placeholder 11">
            <a:extLst>
              <a:ext uri="{FF2B5EF4-FFF2-40B4-BE49-F238E27FC236}">
                <a16:creationId xmlns:a16="http://schemas.microsoft.com/office/drawing/2014/main" id="{31A7DA30-9D00-65C0-01D5-5E49854F8376}"/>
              </a:ext>
            </a:extLst>
          </p:cNvPr>
          <p:cNvSpPr>
            <a:spLocks noGrp="1"/>
          </p:cNvSpPr>
          <p:nvPr>
            <p:ph type="pic" sz="quarter" idx="17"/>
          </p:nvPr>
        </p:nvSpPr>
        <p:spPr/>
      </p:sp>
      <p:sp>
        <p:nvSpPr>
          <p:cNvPr id="6" name="Picture Placeholder 5">
            <a:extLst>
              <a:ext uri="{FF2B5EF4-FFF2-40B4-BE49-F238E27FC236}">
                <a16:creationId xmlns:a16="http://schemas.microsoft.com/office/drawing/2014/main" id="{EEA0D18A-DE6B-83DB-9D86-4421D5378EEA}"/>
              </a:ext>
            </a:extLst>
          </p:cNvPr>
          <p:cNvSpPr>
            <a:spLocks noGrp="1"/>
          </p:cNvSpPr>
          <p:nvPr>
            <p:ph type="pic" sz="quarter" idx="16"/>
          </p:nvPr>
        </p:nvSpPr>
        <p:spPr/>
      </p:sp>
      <p:pic>
        <p:nvPicPr>
          <p:cNvPr id="2" name="Graphic 1">
            <a:extLst>
              <a:ext uri="{FF2B5EF4-FFF2-40B4-BE49-F238E27FC236}">
                <a16:creationId xmlns:a16="http://schemas.microsoft.com/office/drawing/2014/main" id="{E83F81E4-DE34-9662-E263-47913FC68E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3678965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DF24CC-A54E-85F5-3EA0-33FF9CB709EE}"/>
              </a:ext>
            </a:extLst>
          </p:cNvPr>
          <p:cNvGrpSpPr/>
          <p:nvPr/>
        </p:nvGrpSpPr>
        <p:grpSpPr>
          <a:xfrm>
            <a:off x="1345774" y="5125654"/>
            <a:ext cx="977116" cy="715421"/>
            <a:chOff x="4676279" y="4252780"/>
            <a:chExt cx="909147" cy="665655"/>
          </a:xfrm>
        </p:grpSpPr>
        <p:sp>
          <p:nvSpPr>
            <p:cNvPr id="3" name="Freeform 2">
              <a:extLst>
                <a:ext uri="{FF2B5EF4-FFF2-40B4-BE49-F238E27FC236}">
                  <a16:creationId xmlns:a16="http://schemas.microsoft.com/office/drawing/2014/main" id="{721EE922-9727-994D-C712-6BDA8C1B3CCC}"/>
                </a:ext>
              </a:extLst>
            </p:cNvPr>
            <p:cNvSpPr/>
            <p:nvPr/>
          </p:nvSpPr>
          <p:spPr>
            <a:xfrm>
              <a:off x="4948301" y="4252780"/>
              <a:ext cx="364469" cy="369264"/>
            </a:xfrm>
            <a:custGeom>
              <a:avLst/>
              <a:gdLst>
                <a:gd name="connsiteX0" fmla="*/ 182235 w 364469"/>
                <a:gd name="connsiteY0" fmla="*/ 0 h 369264"/>
                <a:gd name="connsiteX1" fmla="*/ 0 w 364469"/>
                <a:gd name="connsiteY1" fmla="*/ 184632 h 369264"/>
                <a:gd name="connsiteX2" fmla="*/ 182235 w 364469"/>
                <a:gd name="connsiteY2" fmla="*/ 369265 h 369264"/>
                <a:gd name="connsiteX3" fmla="*/ 364469 w 364469"/>
                <a:gd name="connsiteY3" fmla="*/ 184632 h 369264"/>
                <a:gd name="connsiteX4" fmla="*/ 182235 w 364469"/>
                <a:gd name="connsiteY4" fmla="*/ 0 h 36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69" h="369264">
                  <a:moveTo>
                    <a:pt x="182235" y="0"/>
                  </a:moveTo>
                  <a:cubicBezTo>
                    <a:pt x="81569" y="0"/>
                    <a:pt x="0" y="82643"/>
                    <a:pt x="0" y="184632"/>
                  </a:cubicBezTo>
                  <a:cubicBezTo>
                    <a:pt x="0" y="286622"/>
                    <a:pt x="81569" y="369265"/>
                    <a:pt x="182235" y="369265"/>
                  </a:cubicBezTo>
                  <a:cubicBezTo>
                    <a:pt x="282900" y="369265"/>
                    <a:pt x="364469" y="286622"/>
                    <a:pt x="364469" y="184632"/>
                  </a:cubicBezTo>
                  <a:cubicBezTo>
                    <a:pt x="364469" y="82643"/>
                    <a:pt x="282900" y="0"/>
                    <a:pt x="182235" y="0"/>
                  </a:cubicBezTo>
                </a:path>
              </a:pathLst>
            </a:custGeom>
            <a:solidFill>
              <a:srgbClr val="F53DA3"/>
            </a:solidFill>
            <a:ln w="11752"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59A9969C-41CA-A810-1FDF-A229FE2B5879}"/>
                </a:ext>
              </a:extLst>
            </p:cNvPr>
            <p:cNvSpPr/>
            <p:nvPr/>
          </p:nvSpPr>
          <p:spPr>
            <a:xfrm>
              <a:off x="4740352" y="4290040"/>
              <a:ext cx="780956" cy="627941"/>
            </a:xfrm>
            <a:custGeom>
              <a:avLst/>
              <a:gdLst>
                <a:gd name="connsiteX0" fmla="*/ 627230 w 780956"/>
                <a:gd name="connsiteY0" fmla="*/ 215325 h 627941"/>
                <a:gd name="connsiteX1" fmla="*/ 590807 w 780956"/>
                <a:gd name="connsiteY1" fmla="*/ 305611 h 627941"/>
                <a:gd name="connsiteX2" fmla="*/ 399731 w 780956"/>
                <a:gd name="connsiteY2" fmla="*/ 499081 h 627941"/>
                <a:gd name="connsiteX3" fmla="*/ 380989 w 780956"/>
                <a:gd name="connsiteY3" fmla="*/ 499081 h 627941"/>
                <a:gd name="connsiteX4" fmla="*/ 190739 w 780956"/>
                <a:gd name="connsiteY4" fmla="*/ 306208 h 627941"/>
                <a:gd name="connsiteX5" fmla="*/ 153609 w 780956"/>
                <a:gd name="connsiteY5" fmla="*/ 215325 h 627941"/>
                <a:gd name="connsiteX6" fmla="*/ 280560 w 780956"/>
                <a:gd name="connsiteY6" fmla="*/ 86703 h 627941"/>
                <a:gd name="connsiteX7" fmla="*/ 390419 w 780956"/>
                <a:gd name="connsiteY7" fmla="*/ 150954 h 627941"/>
                <a:gd name="connsiteX8" fmla="*/ 500279 w 780956"/>
                <a:gd name="connsiteY8" fmla="*/ 86703 h 627941"/>
                <a:gd name="connsiteX9" fmla="*/ 627230 w 780956"/>
                <a:gd name="connsiteY9" fmla="*/ 215325 h 627941"/>
                <a:gd name="connsiteX10" fmla="*/ 39624 w 780956"/>
                <a:gd name="connsiteY10" fmla="*/ 357800 h 627941"/>
                <a:gd name="connsiteX11" fmla="*/ 57658 w 780956"/>
                <a:gd name="connsiteY11" fmla="*/ 362696 h 627941"/>
                <a:gd name="connsiteX12" fmla="*/ 52826 w 780956"/>
                <a:gd name="connsiteY12" fmla="*/ 380969 h 627941"/>
                <a:gd name="connsiteX13" fmla="*/ 19821 w 780956"/>
                <a:gd name="connsiteY13" fmla="*/ 400316 h 627941"/>
                <a:gd name="connsiteX14" fmla="*/ 1786 w 780956"/>
                <a:gd name="connsiteY14" fmla="*/ 395419 h 627941"/>
                <a:gd name="connsiteX15" fmla="*/ 6619 w 780956"/>
                <a:gd name="connsiteY15" fmla="*/ 377147 h 627941"/>
                <a:gd name="connsiteX16" fmla="*/ 39624 w 780956"/>
                <a:gd name="connsiteY16" fmla="*/ 357800 h 627941"/>
                <a:gd name="connsiteX17" fmla="*/ 155730 w 780956"/>
                <a:gd name="connsiteY17" fmla="*/ 69864 h 627941"/>
                <a:gd name="connsiteX18" fmla="*/ 155730 w 780956"/>
                <a:gd name="connsiteY18" fmla="*/ 88853 h 627941"/>
                <a:gd name="connsiteX19" fmla="*/ 136988 w 780956"/>
                <a:gd name="connsiteY19" fmla="*/ 88853 h 627941"/>
                <a:gd name="connsiteX20" fmla="*/ 109995 w 780956"/>
                <a:gd name="connsiteY20" fmla="*/ 61624 h 627941"/>
                <a:gd name="connsiteX21" fmla="*/ 109995 w 780956"/>
                <a:gd name="connsiteY21" fmla="*/ 42635 h 627941"/>
                <a:gd name="connsiteX22" fmla="*/ 128737 w 780956"/>
                <a:gd name="connsiteY22" fmla="*/ 42635 h 627941"/>
                <a:gd name="connsiteX23" fmla="*/ 155730 w 780956"/>
                <a:gd name="connsiteY23" fmla="*/ 69984 h 627941"/>
                <a:gd name="connsiteX24" fmla="*/ 377335 w 780956"/>
                <a:gd name="connsiteY24" fmla="*/ 13376 h 627941"/>
                <a:gd name="connsiteX25" fmla="*/ 390537 w 780956"/>
                <a:gd name="connsiteY25" fmla="*/ 0 h 627941"/>
                <a:gd name="connsiteX26" fmla="*/ 403739 w 780956"/>
                <a:gd name="connsiteY26" fmla="*/ 13376 h 627941"/>
                <a:gd name="connsiteX27" fmla="*/ 403739 w 780956"/>
                <a:gd name="connsiteY27" fmla="*/ 51950 h 627941"/>
                <a:gd name="connsiteX28" fmla="*/ 390537 w 780956"/>
                <a:gd name="connsiteY28" fmla="*/ 65326 h 627941"/>
                <a:gd name="connsiteX29" fmla="*/ 377335 w 780956"/>
                <a:gd name="connsiteY29" fmla="*/ 51950 h 627941"/>
                <a:gd name="connsiteX30" fmla="*/ 377335 w 780956"/>
                <a:gd name="connsiteY30" fmla="*/ 13376 h 627941"/>
                <a:gd name="connsiteX31" fmla="*/ 644086 w 780956"/>
                <a:gd name="connsiteY31" fmla="*/ 88733 h 627941"/>
                <a:gd name="connsiteX32" fmla="*/ 625344 w 780956"/>
                <a:gd name="connsiteY32" fmla="*/ 88733 h 627941"/>
                <a:gd name="connsiteX33" fmla="*/ 625344 w 780956"/>
                <a:gd name="connsiteY33" fmla="*/ 69745 h 627941"/>
                <a:gd name="connsiteX34" fmla="*/ 652337 w 780956"/>
                <a:gd name="connsiteY34" fmla="*/ 42516 h 627941"/>
                <a:gd name="connsiteX35" fmla="*/ 671080 w 780956"/>
                <a:gd name="connsiteY35" fmla="*/ 42516 h 627941"/>
                <a:gd name="connsiteX36" fmla="*/ 671080 w 780956"/>
                <a:gd name="connsiteY36" fmla="*/ 61504 h 627941"/>
                <a:gd name="connsiteX37" fmla="*/ 644086 w 780956"/>
                <a:gd name="connsiteY37" fmla="*/ 88733 h 627941"/>
                <a:gd name="connsiteX38" fmla="*/ 728131 w 780956"/>
                <a:gd name="connsiteY38" fmla="*/ 380969 h 627941"/>
                <a:gd name="connsiteX39" fmla="*/ 723298 w 780956"/>
                <a:gd name="connsiteY39" fmla="*/ 362696 h 627941"/>
                <a:gd name="connsiteX40" fmla="*/ 741333 w 780956"/>
                <a:gd name="connsiteY40" fmla="*/ 357800 h 627941"/>
                <a:gd name="connsiteX41" fmla="*/ 774338 w 780956"/>
                <a:gd name="connsiteY41" fmla="*/ 377147 h 627941"/>
                <a:gd name="connsiteX42" fmla="*/ 779171 w 780956"/>
                <a:gd name="connsiteY42" fmla="*/ 395419 h 627941"/>
                <a:gd name="connsiteX43" fmla="*/ 761136 w 780956"/>
                <a:gd name="connsiteY43" fmla="*/ 400316 h 627941"/>
                <a:gd name="connsiteX44" fmla="*/ 728131 w 780956"/>
                <a:gd name="connsiteY44" fmla="*/ 380969 h 627941"/>
                <a:gd name="connsiteX45" fmla="*/ 377335 w 780956"/>
                <a:gd name="connsiteY45" fmla="*/ 575991 h 627941"/>
                <a:gd name="connsiteX46" fmla="*/ 390537 w 780956"/>
                <a:gd name="connsiteY46" fmla="*/ 562615 h 627941"/>
                <a:gd name="connsiteX47" fmla="*/ 403739 w 780956"/>
                <a:gd name="connsiteY47" fmla="*/ 575991 h 627941"/>
                <a:gd name="connsiteX48" fmla="*/ 403739 w 780956"/>
                <a:gd name="connsiteY48" fmla="*/ 614566 h 627941"/>
                <a:gd name="connsiteX49" fmla="*/ 390537 w 780956"/>
                <a:gd name="connsiteY49" fmla="*/ 627941 h 627941"/>
                <a:gd name="connsiteX50" fmla="*/ 377335 w 780956"/>
                <a:gd name="connsiteY50" fmla="*/ 614566 h 627941"/>
                <a:gd name="connsiteX51" fmla="*/ 377335 w 780956"/>
                <a:gd name="connsiteY51" fmla="*/ 575991 h 627941"/>
                <a:gd name="connsiteX52" fmla="*/ 403268 w 780956"/>
                <a:gd name="connsiteY52" fmla="*/ 189051 h 627941"/>
                <a:gd name="connsiteX53" fmla="*/ 377689 w 780956"/>
                <a:gd name="connsiteY53" fmla="*/ 189051 h 627941"/>
                <a:gd name="connsiteX54" fmla="*/ 280678 w 780956"/>
                <a:gd name="connsiteY54" fmla="*/ 113693 h 627941"/>
                <a:gd name="connsiteX55" fmla="*/ 180248 w 780956"/>
                <a:gd name="connsiteY55" fmla="*/ 215564 h 627941"/>
                <a:gd name="connsiteX56" fmla="*/ 209599 w 780956"/>
                <a:gd name="connsiteY56" fmla="*/ 287578 h 627941"/>
                <a:gd name="connsiteX57" fmla="*/ 390537 w 780956"/>
                <a:gd name="connsiteY57" fmla="*/ 470777 h 627941"/>
                <a:gd name="connsiteX58" fmla="*/ 572065 w 780956"/>
                <a:gd name="connsiteY58" fmla="*/ 286861 h 627941"/>
                <a:gd name="connsiteX59" fmla="*/ 600944 w 780956"/>
                <a:gd name="connsiteY59" fmla="*/ 215444 h 627941"/>
                <a:gd name="connsiteX60" fmla="*/ 500397 w 780956"/>
                <a:gd name="connsiteY60" fmla="*/ 113574 h 627941"/>
                <a:gd name="connsiteX61" fmla="*/ 403386 w 780956"/>
                <a:gd name="connsiteY61" fmla="*/ 189051 h 62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80956" h="627941">
                  <a:moveTo>
                    <a:pt x="627230" y="215325"/>
                  </a:moveTo>
                  <a:cubicBezTo>
                    <a:pt x="627230" y="247928"/>
                    <a:pt x="615325" y="280770"/>
                    <a:pt x="590807" y="305611"/>
                  </a:cubicBezTo>
                  <a:lnTo>
                    <a:pt x="399731" y="499081"/>
                  </a:lnTo>
                  <a:cubicBezTo>
                    <a:pt x="394545" y="504336"/>
                    <a:pt x="386176" y="504336"/>
                    <a:pt x="380989" y="499081"/>
                  </a:cubicBezTo>
                  <a:lnTo>
                    <a:pt x="190739" y="306208"/>
                  </a:lnTo>
                  <a:cubicBezTo>
                    <a:pt x="165985" y="281129"/>
                    <a:pt x="153609" y="248167"/>
                    <a:pt x="153609" y="215325"/>
                  </a:cubicBezTo>
                  <a:cubicBezTo>
                    <a:pt x="153609" y="144386"/>
                    <a:pt x="210424" y="86703"/>
                    <a:pt x="280560" y="86703"/>
                  </a:cubicBezTo>
                  <a:cubicBezTo>
                    <a:pt x="326178" y="86703"/>
                    <a:pt x="367905" y="111424"/>
                    <a:pt x="390419" y="150954"/>
                  </a:cubicBezTo>
                  <a:cubicBezTo>
                    <a:pt x="412933" y="111424"/>
                    <a:pt x="454543" y="86703"/>
                    <a:pt x="500279" y="86703"/>
                  </a:cubicBezTo>
                  <a:cubicBezTo>
                    <a:pt x="570297" y="86703"/>
                    <a:pt x="627230" y="144386"/>
                    <a:pt x="627230" y="215325"/>
                  </a:cubicBezTo>
                  <a:moveTo>
                    <a:pt x="39624" y="357800"/>
                  </a:moveTo>
                  <a:cubicBezTo>
                    <a:pt x="45871" y="354098"/>
                    <a:pt x="54004" y="356247"/>
                    <a:pt x="57658" y="362696"/>
                  </a:cubicBezTo>
                  <a:cubicBezTo>
                    <a:pt x="61313" y="369145"/>
                    <a:pt x="59191" y="377266"/>
                    <a:pt x="52826" y="380969"/>
                  </a:cubicBezTo>
                  <a:lnTo>
                    <a:pt x="19821" y="400316"/>
                  </a:lnTo>
                  <a:cubicBezTo>
                    <a:pt x="13455" y="404018"/>
                    <a:pt x="5440" y="401868"/>
                    <a:pt x="1786" y="395419"/>
                  </a:cubicBezTo>
                  <a:cubicBezTo>
                    <a:pt x="-1868" y="388970"/>
                    <a:pt x="253" y="380849"/>
                    <a:pt x="6619" y="377147"/>
                  </a:cubicBezTo>
                  <a:lnTo>
                    <a:pt x="39624" y="357800"/>
                  </a:lnTo>
                  <a:close/>
                  <a:moveTo>
                    <a:pt x="155730" y="69864"/>
                  </a:moveTo>
                  <a:cubicBezTo>
                    <a:pt x="160917" y="75119"/>
                    <a:pt x="160917" y="83598"/>
                    <a:pt x="155730" y="88853"/>
                  </a:cubicBezTo>
                  <a:cubicBezTo>
                    <a:pt x="150544" y="94108"/>
                    <a:pt x="142175" y="94108"/>
                    <a:pt x="136988" y="88853"/>
                  </a:cubicBezTo>
                  <a:lnTo>
                    <a:pt x="109995" y="61624"/>
                  </a:lnTo>
                  <a:cubicBezTo>
                    <a:pt x="104808" y="56369"/>
                    <a:pt x="104808" y="47890"/>
                    <a:pt x="109995" y="42635"/>
                  </a:cubicBezTo>
                  <a:cubicBezTo>
                    <a:pt x="115181" y="37380"/>
                    <a:pt x="123550" y="37380"/>
                    <a:pt x="128737" y="42635"/>
                  </a:cubicBezTo>
                  <a:lnTo>
                    <a:pt x="155730" y="69984"/>
                  </a:lnTo>
                  <a:close/>
                  <a:moveTo>
                    <a:pt x="377335" y="13376"/>
                  </a:moveTo>
                  <a:cubicBezTo>
                    <a:pt x="377335" y="5971"/>
                    <a:pt x="383229" y="0"/>
                    <a:pt x="390537" y="0"/>
                  </a:cubicBezTo>
                  <a:cubicBezTo>
                    <a:pt x="397845" y="0"/>
                    <a:pt x="403739" y="5971"/>
                    <a:pt x="403739" y="13376"/>
                  </a:cubicBezTo>
                  <a:lnTo>
                    <a:pt x="403739" y="51950"/>
                  </a:lnTo>
                  <a:cubicBezTo>
                    <a:pt x="403739" y="59355"/>
                    <a:pt x="397845" y="65326"/>
                    <a:pt x="390537" y="65326"/>
                  </a:cubicBezTo>
                  <a:cubicBezTo>
                    <a:pt x="383229" y="65326"/>
                    <a:pt x="377335" y="59355"/>
                    <a:pt x="377335" y="51950"/>
                  </a:cubicBezTo>
                  <a:lnTo>
                    <a:pt x="377335" y="13376"/>
                  </a:lnTo>
                  <a:close/>
                  <a:moveTo>
                    <a:pt x="644086" y="88733"/>
                  </a:moveTo>
                  <a:cubicBezTo>
                    <a:pt x="638900" y="93988"/>
                    <a:pt x="630531" y="93988"/>
                    <a:pt x="625344" y="88733"/>
                  </a:cubicBezTo>
                  <a:cubicBezTo>
                    <a:pt x="620158" y="83479"/>
                    <a:pt x="620158" y="74999"/>
                    <a:pt x="625344" y="69745"/>
                  </a:cubicBezTo>
                  <a:lnTo>
                    <a:pt x="652337" y="42516"/>
                  </a:lnTo>
                  <a:cubicBezTo>
                    <a:pt x="657524" y="37261"/>
                    <a:pt x="665893" y="37261"/>
                    <a:pt x="671080" y="42516"/>
                  </a:cubicBezTo>
                  <a:cubicBezTo>
                    <a:pt x="676266" y="47770"/>
                    <a:pt x="676266" y="56250"/>
                    <a:pt x="671080" y="61504"/>
                  </a:cubicBezTo>
                  <a:lnTo>
                    <a:pt x="644086" y="88733"/>
                  </a:lnTo>
                  <a:close/>
                  <a:moveTo>
                    <a:pt x="728131" y="380969"/>
                  </a:moveTo>
                  <a:cubicBezTo>
                    <a:pt x="721766" y="377266"/>
                    <a:pt x="719644" y="369026"/>
                    <a:pt x="723298" y="362696"/>
                  </a:cubicBezTo>
                  <a:cubicBezTo>
                    <a:pt x="726952" y="356247"/>
                    <a:pt x="734968" y="354098"/>
                    <a:pt x="741333" y="357800"/>
                  </a:cubicBezTo>
                  <a:lnTo>
                    <a:pt x="774338" y="377147"/>
                  </a:lnTo>
                  <a:cubicBezTo>
                    <a:pt x="780703" y="380849"/>
                    <a:pt x="782825" y="388970"/>
                    <a:pt x="779171" y="395419"/>
                  </a:cubicBezTo>
                  <a:cubicBezTo>
                    <a:pt x="775517" y="401749"/>
                    <a:pt x="767383" y="404018"/>
                    <a:pt x="761136" y="400316"/>
                  </a:cubicBezTo>
                  <a:lnTo>
                    <a:pt x="728131" y="380969"/>
                  </a:lnTo>
                  <a:close/>
                  <a:moveTo>
                    <a:pt x="377335" y="575991"/>
                  </a:moveTo>
                  <a:cubicBezTo>
                    <a:pt x="377335" y="568587"/>
                    <a:pt x="383229" y="562615"/>
                    <a:pt x="390537" y="562615"/>
                  </a:cubicBezTo>
                  <a:cubicBezTo>
                    <a:pt x="397845" y="562615"/>
                    <a:pt x="403739" y="568587"/>
                    <a:pt x="403739" y="575991"/>
                  </a:cubicBezTo>
                  <a:lnTo>
                    <a:pt x="403739" y="614566"/>
                  </a:lnTo>
                  <a:cubicBezTo>
                    <a:pt x="403739" y="621970"/>
                    <a:pt x="397845" y="627941"/>
                    <a:pt x="390537" y="627941"/>
                  </a:cubicBezTo>
                  <a:cubicBezTo>
                    <a:pt x="383229" y="627941"/>
                    <a:pt x="377335" y="621970"/>
                    <a:pt x="377335" y="614566"/>
                  </a:cubicBezTo>
                  <a:lnTo>
                    <a:pt x="377335" y="575991"/>
                  </a:lnTo>
                  <a:close/>
                  <a:moveTo>
                    <a:pt x="403268" y="189051"/>
                  </a:moveTo>
                  <a:cubicBezTo>
                    <a:pt x="399731" y="202427"/>
                    <a:pt x="381107" y="202188"/>
                    <a:pt x="377689" y="189051"/>
                  </a:cubicBezTo>
                  <a:cubicBezTo>
                    <a:pt x="366137" y="144864"/>
                    <a:pt x="325942" y="113693"/>
                    <a:pt x="280678" y="113693"/>
                  </a:cubicBezTo>
                  <a:cubicBezTo>
                    <a:pt x="225159" y="113693"/>
                    <a:pt x="180248" y="159195"/>
                    <a:pt x="180248" y="215564"/>
                  </a:cubicBezTo>
                  <a:cubicBezTo>
                    <a:pt x="180248" y="241599"/>
                    <a:pt x="190032" y="267753"/>
                    <a:pt x="209599" y="287578"/>
                  </a:cubicBezTo>
                  <a:lnTo>
                    <a:pt x="390537" y="470777"/>
                  </a:lnTo>
                  <a:lnTo>
                    <a:pt x="572065" y="286861"/>
                  </a:lnTo>
                  <a:cubicBezTo>
                    <a:pt x="591514" y="267156"/>
                    <a:pt x="600944" y="241240"/>
                    <a:pt x="600944" y="215444"/>
                  </a:cubicBezTo>
                  <a:cubicBezTo>
                    <a:pt x="600944" y="159195"/>
                    <a:pt x="555916" y="113574"/>
                    <a:pt x="500397" y="113574"/>
                  </a:cubicBezTo>
                  <a:cubicBezTo>
                    <a:pt x="454779" y="113574"/>
                    <a:pt x="415055" y="144625"/>
                    <a:pt x="403386" y="189051"/>
                  </a:cubicBezTo>
                </a:path>
              </a:pathLst>
            </a:custGeom>
            <a:solidFill>
              <a:srgbClr val="000000"/>
            </a:solidFill>
            <a:ln w="11752"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B09C04D-3796-B7FB-F340-A112BA34807F}"/>
                </a:ext>
              </a:extLst>
            </p:cNvPr>
            <p:cNvSpPr/>
            <p:nvPr/>
          </p:nvSpPr>
          <p:spPr>
            <a:xfrm>
              <a:off x="4676279" y="4451128"/>
              <a:ext cx="909147" cy="467307"/>
            </a:xfrm>
            <a:custGeom>
              <a:avLst/>
              <a:gdLst>
                <a:gd name="connsiteX0" fmla="*/ 119020 w 909147"/>
                <a:gd name="connsiteY0" fmla="*/ 370357 h 467307"/>
                <a:gd name="connsiteX1" fmla="*/ 181612 w 909147"/>
                <a:gd name="connsiteY1" fmla="*/ 133655 h 467307"/>
                <a:gd name="connsiteX2" fmla="*/ 178076 w 909147"/>
                <a:gd name="connsiteY2" fmla="*/ 123146 h 467307"/>
                <a:gd name="connsiteX3" fmla="*/ 166995 w 909147"/>
                <a:gd name="connsiteY3" fmla="*/ 122310 h 467307"/>
                <a:gd name="connsiteX4" fmla="*/ 114305 w 909147"/>
                <a:gd name="connsiteY4" fmla="*/ 153122 h 467307"/>
                <a:gd name="connsiteX5" fmla="*/ 44523 w 909147"/>
                <a:gd name="connsiteY5" fmla="*/ 164228 h 467307"/>
                <a:gd name="connsiteX6" fmla="*/ 438 w 909147"/>
                <a:gd name="connsiteY6" fmla="*/ 118727 h 467307"/>
                <a:gd name="connsiteX7" fmla="*/ 6568 w 909147"/>
                <a:gd name="connsiteY7" fmla="*/ 103679 h 467307"/>
                <a:gd name="connsiteX8" fmla="*/ 180551 w 909147"/>
                <a:gd name="connsiteY8" fmla="*/ 1809 h 467307"/>
                <a:gd name="connsiteX9" fmla="*/ 198704 w 909147"/>
                <a:gd name="connsiteY9" fmla="*/ 6706 h 467307"/>
                <a:gd name="connsiteX10" fmla="*/ 193871 w 909147"/>
                <a:gd name="connsiteY10" fmla="*/ 24978 h 467307"/>
                <a:gd name="connsiteX11" fmla="*/ 29671 w 909147"/>
                <a:gd name="connsiteY11" fmla="*/ 121116 h 467307"/>
                <a:gd name="connsiteX12" fmla="*/ 51360 w 909147"/>
                <a:gd name="connsiteY12" fmla="*/ 138313 h 467307"/>
                <a:gd name="connsiteX13" fmla="*/ 101103 w 909147"/>
                <a:gd name="connsiteY13" fmla="*/ 129834 h 467307"/>
                <a:gd name="connsiteX14" fmla="*/ 153793 w 909147"/>
                <a:gd name="connsiteY14" fmla="*/ 99022 h 467307"/>
                <a:gd name="connsiteX15" fmla="*/ 193989 w 909147"/>
                <a:gd name="connsiteY15" fmla="*/ 101769 h 467307"/>
                <a:gd name="connsiteX16" fmla="*/ 206955 w 909147"/>
                <a:gd name="connsiteY16" fmla="*/ 140463 h 467307"/>
                <a:gd name="connsiteX17" fmla="*/ 144363 w 909147"/>
                <a:gd name="connsiteY17" fmla="*/ 377165 h 467307"/>
                <a:gd name="connsiteX18" fmla="*/ 157448 w 909147"/>
                <a:gd name="connsiteY18" fmla="*/ 400214 h 467307"/>
                <a:gd name="connsiteX19" fmla="*/ 180197 w 909147"/>
                <a:gd name="connsiteY19" fmla="*/ 386958 h 467307"/>
                <a:gd name="connsiteX20" fmla="*/ 223929 w 909147"/>
                <a:gd name="connsiteY20" fmla="*/ 221792 h 467307"/>
                <a:gd name="connsiteX21" fmla="*/ 240078 w 909147"/>
                <a:gd name="connsiteY21" fmla="*/ 212238 h 467307"/>
                <a:gd name="connsiteX22" fmla="*/ 249508 w 909147"/>
                <a:gd name="connsiteY22" fmla="*/ 228718 h 467307"/>
                <a:gd name="connsiteX23" fmla="*/ 199765 w 909147"/>
                <a:gd name="connsiteY23" fmla="*/ 416336 h 467307"/>
                <a:gd name="connsiteX24" fmla="*/ 212967 w 909147"/>
                <a:gd name="connsiteY24" fmla="*/ 439386 h 467307"/>
                <a:gd name="connsiteX25" fmla="*/ 235716 w 909147"/>
                <a:gd name="connsiteY25" fmla="*/ 426129 h 467307"/>
                <a:gd name="connsiteX26" fmla="*/ 285342 w 909147"/>
                <a:gd name="connsiteY26" fmla="*/ 238511 h 467307"/>
                <a:gd name="connsiteX27" fmla="*/ 301491 w 909147"/>
                <a:gd name="connsiteY27" fmla="*/ 229077 h 467307"/>
                <a:gd name="connsiteX28" fmla="*/ 310803 w 909147"/>
                <a:gd name="connsiteY28" fmla="*/ 245438 h 467307"/>
                <a:gd name="connsiteX29" fmla="*/ 269429 w 909147"/>
                <a:gd name="connsiteY29" fmla="*/ 402005 h 467307"/>
                <a:gd name="connsiteX30" fmla="*/ 282631 w 909147"/>
                <a:gd name="connsiteY30" fmla="*/ 425055 h 467307"/>
                <a:gd name="connsiteX31" fmla="*/ 305381 w 909147"/>
                <a:gd name="connsiteY31" fmla="*/ 411798 h 467307"/>
                <a:gd name="connsiteX32" fmla="*/ 337325 w 909147"/>
                <a:gd name="connsiteY32" fmla="*/ 291178 h 467307"/>
                <a:gd name="connsiteX33" fmla="*/ 353474 w 909147"/>
                <a:gd name="connsiteY33" fmla="*/ 281743 h 467307"/>
                <a:gd name="connsiteX34" fmla="*/ 362786 w 909147"/>
                <a:gd name="connsiteY34" fmla="*/ 298105 h 467307"/>
                <a:gd name="connsiteX35" fmla="*/ 345222 w 909147"/>
                <a:gd name="connsiteY35" fmla="*/ 364386 h 467307"/>
                <a:gd name="connsiteX36" fmla="*/ 356774 w 909147"/>
                <a:gd name="connsiteY36" fmla="*/ 384569 h 467307"/>
                <a:gd name="connsiteX37" fmla="*/ 376695 w 909147"/>
                <a:gd name="connsiteY37" fmla="*/ 372985 h 467307"/>
                <a:gd name="connsiteX38" fmla="*/ 385418 w 909147"/>
                <a:gd name="connsiteY38" fmla="*/ 339904 h 467307"/>
                <a:gd name="connsiteX39" fmla="*/ 401567 w 909147"/>
                <a:gd name="connsiteY39" fmla="*/ 330469 h 467307"/>
                <a:gd name="connsiteX40" fmla="*/ 410879 w 909147"/>
                <a:gd name="connsiteY40" fmla="*/ 346831 h 467307"/>
                <a:gd name="connsiteX41" fmla="*/ 402156 w 909147"/>
                <a:gd name="connsiteY41" fmla="*/ 379912 h 467307"/>
                <a:gd name="connsiteX42" fmla="*/ 349937 w 909147"/>
                <a:gd name="connsiteY42" fmla="*/ 410485 h 467307"/>
                <a:gd name="connsiteX43" fmla="*/ 335085 w 909147"/>
                <a:gd name="connsiteY43" fmla="*/ 403080 h 467307"/>
                <a:gd name="connsiteX44" fmla="*/ 330959 w 909147"/>
                <a:gd name="connsiteY44" fmla="*/ 418844 h 467307"/>
                <a:gd name="connsiteX45" fmla="*/ 275912 w 909147"/>
                <a:gd name="connsiteY45" fmla="*/ 451089 h 467307"/>
                <a:gd name="connsiteX46" fmla="*/ 258348 w 909147"/>
                <a:gd name="connsiteY46" fmla="*/ 441655 h 467307"/>
                <a:gd name="connsiteX47" fmla="*/ 206366 w 909147"/>
                <a:gd name="connsiteY47" fmla="*/ 465540 h 467307"/>
                <a:gd name="connsiteX48" fmla="*/ 173361 w 909147"/>
                <a:gd name="connsiteY48" fmla="*/ 426607 h 467307"/>
                <a:gd name="connsiteX49" fmla="*/ 150964 w 909147"/>
                <a:gd name="connsiteY49" fmla="*/ 426488 h 467307"/>
                <a:gd name="connsiteX50" fmla="*/ 119138 w 909147"/>
                <a:gd name="connsiteY50" fmla="*/ 370596 h 467307"/>
                <a:gd name="connsiteX51" fmla="*/ 790082 w 909147"/>
                <a:gd name="connsiteY51" fmla="*/ 370596 h 467307"/>
                <a:gd name="connsiteX52" fmla="*/ 727491 w 909147"/>
                <a:gd name="connsiteY52" fmla="*/ 133894 h 467307"/>
                <a:gd name="connsiteX53" fmla="*/ 731027 w 909147"/>
                <a:gd name="connsiteY53" fmla="*/ 123385 h 467307"/>
                <a:gd name="connsiteX54" fmla="*/ 742107 w 909147"/>
                <a:gd name="connsiteY54" fmla="*/ 122549 h 467307"/>
                <a:gd name="connsiteX55" fmla="*/ 794797 w 909147"/>
                <a:gd name="connsiteY55" fmla="*/ 153361 h 467307"/>
                <a:gd name="connsiteX56" fmla="*/ 864579 w 909147"/>
                <a:gd name="connsiteY56" fmla="*/ 164467 h 467307"/>
                <a:gd name="connsiteX57" fmla="*/ 908665 w 909147"/>
                <a:gd name="connsiteY57" fmla="*/ 118966 h 467307"/>
                <a:gd name="connsiteX58" fmla="*/ 902535 w 909147"/>
                <a:gd name="connsiteY58" fmla="*/ 103918 h 467307"/>
                <a:gd name="connsiteX59" fmla="*/ 728552 w 909147"/>
                <a:gd name="connsiteY59" fmla="*/ 2048 h 467307"/>
                <a:gd name="connsiteX60" fmla="*/ 710399 w 909147"/>
                <a:gd name="connsiteY60" fmla="*/ 6944 h 467307"/>
                <a:gd name="connsiteX61" fmla="*/ 715232 w 909147"/>
                <a:gd name="connsiteY61" fmla="*/ 25217 h 467307"/>
                <a:gd name="connsiteX62" fmla="*/ 879431 w 909147"/>
                <a:gd name="connsiteY62" fmla="*/ 121355 h 467307"/>
                <a:gd name="connsiteX63" fmla="*/ 857743 w 909147"/>
                <a:gd name="connsiteY63" fmla="*/ 138552 h 467307"/>
                <a:gd name="connsiteX64" fmla="*/ 807999 w 909147"/>
                <a:gd name="connsiteY64" fmla="*/ 130073 h 467307"/>
                <a:gd name="connsiteX65" fmla="*/ 755191 w 909147"/>
                <a:gd name="connsiteY65" fmla="*/ 99261 h 467307"/>
                <a:gd name="connsiteX66" fmla="*/ 714996 w 909147"/>
                <a:gd name="connsiteY66" fmla="*/ 102008 h 467307"/>
                <a:gd name="connsiteX67" fmla="*/ 701912 w 909147"/>
                <a:gd name="connsiteY67" fmla="*/ 140701 h 467307"/>
                <a:gd name="connsiteX68" fmla="*/ 764503 w 909147"/>
                <a:gd name="connsiteY68" fmla="*/ 377404 h 467307"/>
                <a:gd name="connsiteX69" fmla="*/ 751419 w 909147"/>
                <a:gd name="connsiteY69" fmla="*/ 400453 h 467307"/>
                <a:gd name="connsiteX70" fmla="*/ 728669 w 909147"/>
                <a:gd name="connsiteY70" fmla="*/ 387197 h 467307"/>
                <a:gd name="connsiteX71" fmla="*/ 684938 w 909147"/>
                <a:gd name="connsiteY71" fmla="*/ 222031 h 467307"/>
                <a:gd name="connsiteX72" fmla="*/ 668671 w 909147"/>
                <a:gd name="connsiteY72" fmla="*/ 212476 h 467307"/>
                <a:gd name="connsiteX73" fmla="*/ 659359 w 909147"/>
                <a:gd name="connsiteY73" fmla="*/ 228957 h 467307"/>
                <a:gd name="connsiteX74" fmla="*/ 709102 w 909147"/>
                <a:gd name="connsiteY74" fmla="*/ 416575 h 467307"/>
                <a:gd name="connsiteX75" fmla="*/ 695900 w 909147"/>
                <a:gd name="connsiteY75" fmla="*/ 439624 h 467307"/>
                <a:gd name="connsiteX76" fmla="*/ 673150 w 909147"/>
                <a:gd name="connsiteY76" fmla="*/ 426368 h 467307"/>
                <a:gd name="connsiteX77" fmla="*/ 623525 w 909147"/>
                <a:gd name="connsiteY77" fmla="*/ 238750 h 467307"/>
                <a:gd name="connsiteX78" fmla="*/ 607376 w 909147"/>
                <a:gd name="connsiteY78" fmla="*/ 229316 h 467307"/>
                <a:gd name="connsiteX79" fmla="*/ 598064 w 909147"/>
                <a:gd name="connsiteY79" fmla="*/ 245677 h 467307"/>
                <a:gd name="connsiteX80" fmla="*/ 639438 w 909147"/>
                <a:gd name="connsiteY80" fmla="*/ 402244 h 467307"/>
                <a:gd name="connsiteX81" fmla="*/ 626236 w 909147"/>
                <a:gd name="connsiteY81" fmla="*/ 425293 h 467307"/>
                <a:gd name="connsiteX82" fmla="*/ 603486 w 909147"/>
                <a:gd name="connsiteY82" fmla="*/ 412037 h 467307"/>
                <a:gd name="connsiteX83" fmla="*/ 571542 w 909147"/>
                <a:gd name="connsiteY83" fmla="*/ 291417 h 467307"/>
                <a:gd name="connsiteX84" fmla="*/ 555393 w 909147"/>
                <a:gd name="connsiteY84" fmla="*/ 281982 h 467307"/>
                <a:gd name="connsiteX85" fmla="*/ 546081 w 909147"/>
                <a:gd name="connsiteY85" fmla="*/ 298344 h 467307"/>
                <a:gd name="connsiteX86" fmla="*/ 563645 w 909147"/>
                <a:gd name="connsiteY86" fmla="*/ 364625 h 467307"/>
                <a:gd name="connsiteX87" fmla="*/ 552093 w 909147"/>
                <a:gd name="connsiteY87" fmla="*/ 384808 h 467307"/>
                <a:gd name="connsiteX88" fmla="*/ 532172 w 909147"/>
                <a:gd name="connsiteY88" fmla="*/ 373224 h 467307"/>
                <a:gd name="connsiteX89" fmla="*/ 523449 w 909147"/>
                <a:gd name="connsiteY89" fmla="*/ 340143 h 467307"/>
                <a:gd name="connsiteX90" fmla="*/ 507300 w 909147"/>
                <a:gd name="connsiteY90" fmla="*/ 330708 h 467307"/>
                <a:gd name="connsiteX91" fmla="*/ 497988 w 909147"/>
                <a:gd name="connsiteY91" fmla="*/ 347069 h 467307"/>
                <a:gd name="connsiteX92" fmla="*/ 506711 w 909147"/>
                <a:gd name="connsiteY92" fmla="*/ 380150 h 467307"/>
                <a:gd name="connsiteX93" fmla="*/ 558930 w 909147"/>
                <a:gd name="connsiteY93" fmla="*/ 410723 h 467307"/>
                <a:gd name="connsiteX94" fmla="*/ 573782 w 909147"/>
                <a:gd name="connsiteY94" fmla="*/ 403319 h 467307"/>
                <a:gd name="connsiteX95" fmla="*/ 577907 w 909147"/>
                <a:gd name="connsiteY95" fmla="*/ 419083 h 467307"/>
                <a:gd name="connsiteX96" fmla="*/ 633073 w 909147"/>
                <a:gd name="connsiteY96" fmla="*/ 451328 h 467307"/>
                <a:gd name="connsiteX97" fmla="*/ 650636 w 909147"/>
                <a:gd name="connsiteY97" fmla="*/ 441894 h 467307"/>
                <a:gd name="connsiteX98" fmla="*/ 702619 w 909147"/>
                <a:gd name="connsiteY98" fmla="*/ 465779 h 467307"/>
                <a:gd name="connsiteX99" fmla="*/ 735742 w 909147"/>
                <a:gd name="connsiteY99" fmla="*/ 426846 h 467307"/>
                <a:gd name="connsiteX100" fmla="*/ 758138 w 909147"/>
                <a:gd name="connsiteY100" fmla="*/ 426727 h 467307"/>
                <a:gd name="connsiteX101" fmla="*/ 789964 w 909147"/>
                <a:gd name="connsiteY101" fmla="*/ 370835 h 46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09147" h="467307">
                  <a:moveTo>
                    <a:pt x="119020" y="370357"/>
                  </a:moveTo>
                  <a:lnTo>
                    <a:pt x="181612" y="133655"/>
                  </a:lnTo>
                  <a:cubicBezTo>
                    <a:pt x="182673" y="129595"/>
                    <a:pt x="181376" y="125654"/>
                    <a:pt x="178076" y="123146"/>
                  </a:cubicBezTo>
                  <a:cubicBezTo>
                    <a:pt x="174893" y="120638"/>
                    <a:pt x="170532" y="120280"/>
                    <a:pt x="166995" y="122310"/>
                  </a:cubicBezTo>
                  <a:lnTo>
                    <a:pt x="114305" y="153122"/>
                  </a:lnTo>
                  <a:cubicBezTo>
                    <a:pt x="94031" y="164945"/>
                    <a:pt x="67391" y="170319"/>
                    <a:pt x="44523" y="164228"/>
                  </a:cubicBezTo>
                  <a:cubicBezTo>
                    <a:pt x="21656" y="158018"/>
                    <a:pt x="6568" y="141537"/>
                    <a:pt x="438" y="118727"/>
                  </a:cubicBezTo>
                  <a:cubicBezTo>
                    <a:pt x="-1094" y="112756"/>
                    <a:pt x="1499" y="106665"/>
                    <a:pt x="6568" y="103679"/>
                  </a:cubicBezTo>
                  <a:lnTo>
                    <a:pt x="180551" y="1809"/>
                  </a:lnTo>
                  <a:cubicBezTo>
                    <a:pt x="186916" y="-1893"/>
                    <a:pt x="194932" y="257"/>
                    <a:pt x="198704" y="6706"/>
                  </a:cubicBezTo>
                  <a:cubicBezTo>
                    <a:pt x="202358" y="13155"/>
                    <a:pt x="200118" y="21276"/>
                    <a:pt x="193871" y="24978"/>
                  </a:cubicBezTo>
                  <a:lnTo>
                    <a:pt x="29671" y="121116"/>
                  </a:lnTo>
                  <a:cubicBezTo>
                    <a:pt x="34268" y="130073"/>
                    <a:pt x="41930" y="135686"/>
                    <a:pt x="51360" y="138313"/>
                  </a:cubicBezTo>
                  <a:cubicBezTo>
                    <a:pt x="67391" y="142612"/>
                    <a:pt x="86840" y="138313"/>
                    <a:pt x="101103" y="129834"/>
                  </a:cubicBezTo>
                  <a:cubicBezTo>
                    <a:pt x="105583" y="127206"/>
                    <a:pt x="153676" y="99022"/>
                    <a:pt x="153793" y="99022"/>
                  </a:cubicBezTo>
                  <a:cubicBezTo>
                    <a:pt x="166760" y="91498"/>
                    <a:pt x="182201" y="92573"/>
                    <a:pt x="193989" y="101769"/>
                  </a:cubicBezTo>
                  <a:cubicBezTo>
                    <a:pt x="205776" y="110845"/>
                    <a:pt x="210845" y="125893"/>
                    <a:pt x="206955" y="140463"/>
                  </a:cubicBezTo>
                  <a:lnTo>
                    <a:pt x="144363" y="377165"/>
                  </a:lnTo>
                  <a:cubicBezTo>
                    <a:pt x="141770" y="387077"/>
                    <a:pt x="147664" y="397587"/>
                    <a:pt x="157448" y="400214"/>
                  </a:cubicBezTo>
                  <a:cubicBezTo>
                    <a:pt x="167231" y="402841"/>
                    <a:pt x="177604" y="396870"/>
                    <a:pt x="180197" y="386958"/>
                  </a:cubicBezTo>
                  <a:lnTo>
                    <a:pt x="223929" y="221792"/>
                  </a:lnTo>
                  <a:cubicBezTo>
                    <a:pt x="225815" y="214626"/>
                    <a:pt x="233123" y="210327"/>
                    <a:pt x="240078" y="212238"/>
                  </a:cubicBezTo>
                  <a:cubicBezTo>
                    <a:pt x="247150" y="214148"/>
                    <a:pt x="251394" y="221553"/>
                    <a:pt x="249508" y="228718"/>
                  </a:cubicBezTo>
                  <a:cubicBezTo>
                    <a:pt x="233005" y="291298"/>
                    <a:pt x="216385" y="353877"/>
                    <a:pt x="199765" y="416336"/>
                  </a:cubicBezTo>
                  <a:cubicBezTo>
                    <a:pt x="197171" y="426249"/>
                    <a:pt x="203183" y="436639"/>
                    <a:pt x="212967" y="439386"/>
                  </a:cubicBezTo>
                  <a:cubicBezTo>
                    <a:pt x="222750" y="442013"/>
                    <a:pt x="233123" y="436042"/>
                    <a:pt x="235716" y="426129"/>
                  </a:cubicBezTo>
                  <a:lnTo>
                    <a:pt x="285342" y="238511"/>
                  </a:lnTo>
                  <a:cubicBezTo>
                    <a:pt x="287228" y="231346"/>
                    <a:pt x="294536" y="227166"/>
                    <a:pt x="301491" y="229077"/>
                  </a:cubicBezTo>
                  <a:cubicBezTo>
                    <a:pt x="308563" y="230987"/>
                    <a:pt x="312689" y="238272"/>
                    <a:pt x="310803" y="245438"/>
                  </a:cubicBezTo>
                  <a:lnTo>
                    <a:pt x="269429" y="402005"/>
                  </a:lnTo>
                  <a:cubicBezTo>
                    <a:pt x="266835" y="411918"/>
                    <a:pt x="272847" y="422308"/>
                    <a:pt x="282631" y="425055"/>
                  </a:cubicBezTo>
                  <a:cubicBezTo>
                    <a:pt x="292414" y="427682"/>
                    <a:pt x="302787" y="421711"/>
                    <a:pt x="305381" y="411798"/>
                  </a:cubicBezTo>
                  <a:lnTo>
                    <a:pt x="337325" y="291178"/>
                  </a:lnTo>
                  <a:cubicBezTo>
                    <a:pt x="339211" y="284013"/>
                    <a:pt x="346401" y="279833"/>
                    <a:pt x="353474" y="281743"/>
                  </a:cubicBezTo>
                  <a:cubicBezTo>
                    <a:pt x="360546" y="283654"/>
                    <a:pt x="364672" y="290939"/>
                    <a:pt x="362786" y="298105"/>
                  </a:cubicBezTo>
                  <a:lnTo>
                    <a:pt x="345222" y="364386"/>
                  </a:lnTo>
                  <a:cubicBezTo>
                    <a:pt x="342983" y="373104"/>
                    <a:pt x="348169" y="382181"/>
                    <a:pt x="356774" y="384569"/>
                  </a:cubicBezTo>
                  <a:cubicBezTo>
                    <a:pt x="365379" y="386958"/>
                    <a:pt x="374337" y="381703"/>
                    <a:pt x="376695" y="372985"/>
                  </a:cubicBezTo>
                  <a:lnTo>
                    <a:pt x="385418" y="339904"/>
                  </a:lnTo>
                  <a:cubicBezTo>
                    <a:pt x="387304" y="332738"/>
                    <a:pt x="394494" y="328558"/>
                    <a:pt x="401567" y="330469"/>
                  </a:cubicBezTo>
                  <a:cubicBezTo>
                    <a:pt x="408639" y="332380"/>
                    <a:pt x="412765" y="339665"/>
                    <a:pt x="410879" y="346831"/>
                  </a:cubicBezTo>
                  <a:lnTo>
                    <a:pt x="402156" y="379912"/>
                  </a:lnTo>
                  <a:cubicBezTo>
                    <a:pt x="396144" y="402841"/>
                    <a:pt x="372569" y="416695"/>
                    <a:pt x="349937" y="410485"/>
                  </a:cubicBezTo>
                  <a:cubicBezTo>
                    <a:pt x="344397" y="408932"/>
                    <a:pt x="339329" y="406424"/>
                    <a:pt x="335085" y="403080"/>
                  </a:cubicBezTo>
                  <a:lnTo>
                    <a:pt x="330959" y="418844"/>
                  </a:lnTo>
                  <a:cubicBezTo>
                    <a:pt x="324594" y="443088"/>
                    <a:pt x="299840" y="457658"/>
                    <a:pt x="275912" y="451089"/>
                  </a:cubicBezTo>
                  <a:cubicBezTo>
                    <a:pt x="269193" y="449298"/>
                    <a:pt x="263299" y="445954"/>
                    <a:pt x="258348" y="441655"/>
                  </a:cubicBezTo>
                  <a:cubicBezTo>
                    <a:pt x="248918" y="460882"/>
                    <a:pt x="226994" y="471153"/>
                    <a:pt x="206366" y="465540"/>
                  </a:cubicBezTo>
                  <a:cubicBezTo>
                    <a:pt x="188331" y="460643"/>
                    <a:pt x="175482" y="444999"/>
                    <a:pt x="173361" y="426607"/>
                  </a:cubicBezTo>
                  <a:cubicBezTo>
                    <a:pt x="166170" y="428398"/>
                    <a:pt x="158508" y="428518"/>
                    <a:pt x="150964" y="426488"/>
                  </a:cubicBezTo>
                  <a:cubicBezTo>
                    <a:pt x="127154" y="420039"/>
                    <a:pt x="112773" y="394840"/>
                    <a:pt x="119138" y="370596"/>
                  </a:cubicBezTo>
                  <a:moveTo>
                    <a:pt x="790082" y="370596"/>
                  </a:moveTo>
                  <a:lnTo>
                    <a:pt x="727491" y="133894"/>
                  </a:lnTo>
                  <a:cubicBezTo>
                    <a:pt x="726430" y="129834"/>
                    <a:pt x="727726" y="125893"/>
                    <a:pt x="731027" y="123385"/>
                  </a:cubicBezTo>
                  <a:cubicBezTo>
                    <a:pt x="734210" y="120877"/>
                    <a:pt x="738571" y="120519"/>
                    <a:pt x="742107" y="122549"/>
                  </a:cubicBezTo>
                  <a:lnTo>
                    <a:pt x="794797" y="153361"/>
                  </a:lnTo>
                  <a:cubicBezTo>
                    <a:pt x="815072" y="165184"/>
                    <a:pt x="841712" y="170558"/>
                    <a:pt x="864579" y="164467"/>
                  </a:cubicBezTo>
                  <a:cubicBezTo>
                    <a:pt x="887447" y="158257"/>
                    <a:pt x="902653" y="141776"/>
                    <a:pt x="908665" y="118966"/>
                  </a:cubicBezTo>
                  <a:cubicBezTo>
                    <a:pt x="910315" y="112995"/>
                    <a:pt x="907604" y="106904"/>
                    <a:pt x="902535" y="103918"/>
                  </a:cubicBezTo>
                  <a:lnTo>
                    <a:pt x="728552" y="2048"/>
                  </a:lnTo>
                  <a:cubicBezTo>
                    <a:pt x="722186" y="-1654"/>
                    <a:pt x="714053" y="495"/>
                    <a:pt x="710399" y="6944"/>
                  </a:cubicBezTo>
                  <a:cubicBezTo>
                    <a:pt x="706745" y="13393"/>
                    <a:pt x="708866" y="21514"/>
                    <a:pt x="715232" y="25217"/>
                  </a:cubicBezTo>
                  <a:lnTo>
                    <a:pt x="879431" y="121355"/>
                  </a:lnTo>
                  <a:cubicBezTo>
                    <a:pt x="874834" y="130311"/>
                    <a:pt x="867172" y="135924"/>
                    <a:pt x="857743" y="138552"/>
                  </a:cubicBezTo>
                  <a:cubicBezTo>
                    <a:pt x="841712" y="142851"/>
                    <a:pt x="822262" y="138552"/>
                    <a:pt x="807999" y="130073"/>
                  </a:cubicBezTo>
                  <a:cubicBezTo>
                    <a:pt x="803520" y="127445"/>
                    <a:pt x="755309" y="99261"/>
                    <a:pt x="755191" y="99261"/>
                  </a:cubicBezTo>
                  <a:cubicBezTo>
                    <a:pt x="742225" y="91737"/>
                    <a:pt x="726783" y="92812"/>
                    <a:pt x="714996" y="102008"/>
                  </a:cubicBezTo>
                  <a:cubicBezTo>
                    <a:pt x="703208" y="111084"/>
                    <a:pt x="698140" y="126132"/>
                    <a:pt x="701912" y="140701"/>
                  </a:cubicBezTo>
                  <a:lnTo>
                    <a:pt x="764503" y="377404"/>
                  </a:lnTo>
                  <a:cubicBezTo>
                    <a:pt x="767097" y="387316"/>
                    <a:pt x="761203" y="397825"/>
                    <a:pt x="751419" y="400453"/>
                  </a:cubicBezTo>
                  <a:cubicBezTo>
                    <a:pt x="741636" y="403080"/>
                    <a:pt x="731381" y="397109"/>
                    <a:pt x="728669" y="387197"/>
                  </a:cubicBezTo>
                  <a:lnTo>
                    <a:pt x="684938" y="222031"/>
                  </a:lnTo>
                  <a:cubicBezTo>
                    <a:pt x="683052" y="214865"/>
                    <a:pt x="675744" y="210566"/>
                    <a:pt x="668671" y="212476"/>
                  </a:cubicBezTo>
                  <a:cubicBezTo>
                    <a:pt x="661599" y="214387"/>
                    <a:pt x="657473" y="221792"/>
                    <a:pt x="659359" y="228957"/>
                  </a:cubicBezTo>
                  <a:cubicBezTo>
                    <a:pt x="675862" y="291536"/>
                    <a:pt x="692482" y="354116"/>
                    <a:pt x="709102" y="416575"/>
                  </a:cubicBezTo>
                  <a:cubicBezTo>
                    <a:pt x="711695" y="426488"/>
                    <a:pt x="705684" y="436878"/>
                    <a:pt x="695900" y="439624"/>
                  </a:cubicBezTo>
                  <a:cubicBezTo>
                    <a:pt x="686117" y="442252"/>
                    <a:pt x="675744" y="436281"/>
                    <a:pt x="673150" y="426368"/>
                  </a:cubicBezTo>
                  <a:lnTo>
                    <a:pt x="623525" y="238750"/>
                  </a:lnTo>
                  <a:cubicBezTo>
                    <a:pt x="621639" y="231585"/>
                    <a:pt x="614449" y="227405"/>
                    <a:pt x="607376" y="229316"/>
                  </a:cubicBezTo>
                  <a:cubicBezTo>
                    <a:pt x="600304" y="231226"/>
                    <a:pt x="596178" y="238511"/>
                    <a:pt x="598064" y="245677"/>
                  </a:cubicBezTo>
                  <a:lnTo>
                    <a:pt x="639438" y="402244"/>
                  </a:lnTo>
                  <a:cubicBezTo>
                    <a:pt x="642031" y="412157"/>
                    <a:pt x="636020" y="422547"/>
                    <a:pt x="626236" y="425293"/>
                  </a:cubicBezTo>
                  <a:cubicBezTo>
                    <a:pt x="616453" y="427921"/>
                    <a:pt x="606080" y="421949"/>
                    <a:pt x="603486" y="412037"/>
                  </a:cubicBezTo>
                  <a:lnTo>
                    <a:pt x="571542" y="291417"/>
                  </a:lnTo>
                  <a:cubicBezTo>
                    <a:pt x="569656" y="284251"/>
                    <a:pt x="562466" y="280072"/>
                    <a:pt x="555393" y="281982"/>
                  </a:cubicBezTo>
                  <a:cubicBezTo>
                    <a:pt x="548321" y="283893"/>
                    <a:pt x="544195" y="291178"/>
                    <a:pt x="546081" y="298344"/>
                  </a:cubicBezTo>
                  <a:lnTo>
                    <a:pt x="563645" y="364625"/>
                  </a:lnTo>
                  <a:cubicBezTo>
                    <a:pt x="566002" y="373343"/>
                    <a:pt x="560698" y="382420"/>
                    <a:pt x="552093" y="384808"/>
                  </a:cubicBezTo>
                  <a:cubicBezTo>
                    <a:pt x="543488" y="387197"/>
                    <a:pt x="534529" y="381942"/>
                    <a:pt x="532172" y="373224"/>
                  </a:cubicBezTo>
                  <a:lnTo>
                    <a:pt x="523449" y="340143"/>
                  </a:lnTo>
                  <a:cubicBezTo>
                    <a:pt x="521563" y="332977"/>
                    <a:pt x="514255" y="328797"/>
                    <a:pt x="507300" y="330708"/>
                  </a:cubicBezTo>
                  <a:cubicBezTo>
                    <a:pt x="500228" y="332619"/>
                    <a:pt x="496102" y="339904"/>
                    <a:pt x="497988" y="347069"/>
                  </a:cubicBezTo>
                  <a:lnTo>
                    <a:pt x="506711" y="380150"/>
                  </a:lnTo>
                  <a:cubicBezTo>
                    <a:pt x="512840" y="403080"/>
                    <a:pt x="536298" y="416934"/>
                    <a:pt x="558930" y="410723"/>
                  </a:cubicBezTo>
                  <a:cubicBezTo>
                    <a:pt x="564470" y="409171"/>
                    <a:pt x="569420" y="406663"/>
                    <a:pt x="573782" y="403319"/>
                  </a:cubicBezTo>
                  <a:lnTo>
                    <a:pt x="577907" y="419083"/>
                  </a:lnTo>
                  <a:cubicBezTo>
                    <a:pt x="584391" y="443327"/>
                    <a:pt x="609026" y="457897"/>
                    <a:pt x="633073" y="451328"/>
                  </a:cubicBezTo>
                  <a:cubicBezTo>
                    <a:pt x="639792" y="449537"/>
                    <a:pt x="645686" y="446193"/>
                    <a:pt x="650636" y="441894"/>
                  </a:cubicBezTo>
                  <a:cubicBezTo>
                    <a:pt x="660066" y="461121"/>
                    <a:pt x="682109" y="471392"/>
                    <a:pt x="702619" y="465779"/>
                  </a:cubicBezTo>
                  <a:cubicBezTo>
                    <a:pt x="720654" y="460882"/>
                    <a:pt x="733502" y="445238"/>
                    <a:pt x="735742" y="426846"/>
                  </a:cubicBezTo>
                  <a:cubicBezTo>
                    <a:pt x="742814" y="428637"/>
                    <a:pt x="750594" y="428757"/>
                    <a:pt x="758138" y="426727"/>
                  </a:cubicBezTo>
                  <a:cubicBezTo>
                    <a:pt x="781949" y="420278"/>
                    <a:pt x="796330" y="395079"/>
                    <a:pt x="789964" y="370835"/>
                  </a:cubicBezTo>
                </a:path>
              </a:pathLst>
            </a:custGeom>
            <a:solidFill>
              <a:srgbClr val="000000"/>
            </a:solidFill>
            <a:ln w="11752"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B644B39A-2216-83F3-8202-9850F6FFE1C9}"/>
              </a:ext>
            </a:extLst>
          </p:cNvPr>
          <p:cNvGrpSpPr/>
          <p:nvPr/>
        </p:nvGrpSpPr>
        <p:grpSpPr>
          <a:xfrm>
            <a:off x="3472553" y="3837010"/>
            <a:ext cx="849124" cy="652031"/>
            <a:chOff x="3801606" y="5882186"/>
            <a:chExt cx="803469" cy="616973"/>
          </a:xfrm>
        </p:grpSpPr>
        <p:sp>
          <p:nvSpPr>
            <p:cNvPr id="7" name="Freeform 6">
              <a:extLst>
                <a:ext uri="{FF2B5EF4-FFF2-40B4-BE49-F238E27FC236}">
                  <a16:creationId xmlns:a16="http://schemas.microsoft.com/office/drawing/2014/main" id="{D2051293-053F-5EBD-6116-F2216AB3ED05}"/>
                </a:ext>
              </a:extLst>
            </p:cNvPr>
            <p:cNvSpPr/>
            <p:nvPr/>
          </p:nvSpPr>
          <p:spPr>
            <a:xfrm>
              <a:off x="3807485" y="5950089"/>
              <a:ext cx="406709" cy="404720"/>
            </a:xfrm>
            <a:custGeom>
              <a:avLst/>
              <a:gdLst>
                <a:gd name="connsiteX0" fmla="*/ 203355 w 406709"/>
                <a:gd name="connsiteY0" fmla="*/ 0 h 404720"/>
                <a:gd name="connsiteX1" fmla="*/ 0 w 406709"/>
                <a:gd name="connsiteY1" fmla="*/ 202360 h 404720"/>
                <a:gd name="connsiteX2" fmla="*/ 203355 w 406709"/>
                <a:gd name="connsiteY2" fmla="*/ 404720 h 404720"/>
                <a:gd name="connsiteX3" fmla="*/ 406709 w 406709"/>
                <a:gd name="connsiteY3" fmla="*/ 202360 h 404720"/>
                <a:gd name="connsiteX4" fmla="*/ 203355 w 406709"/>
                <a:gd name="connsiteY4" fmla="*/ 0 h 40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09" h="404720">
                  <a:moveTo>
                    <a:pt x="203355" y="0"/>
                  </a:moveTo>
                  <a:cubicBezTo>
                    <a:pt x="91050" y="0"/>
                    <a:pt x="0" y="90537"/>
                    <a:pt x="0" y="202360"/>
                  </a:cubicBezTo>
                  <a:cubicBezTo>
                    <a:pt x="0" y="314183"/>
                    <a:pt x="91050" y="404720"/>
                    <a:pt x="203355" y="404720"/>
                  </a:cubicBezTo>
                  <a:cubicBezTo>
                    <a:pt x="315659" y="404720"/>
                    <a:pt x="406709" y="314183"/>
                    <a:pt x="406709" y="202360"/>
                  </a:cubicBezTo>
                  <a:cubicBezTo>
                    <a:pt x="406709" y="90537"/>
                    <a:pt x="315659" y="0"/>
                    <a:pt x="203355" y="0"/>
                  </a:cubicBezTo>
                </a:path>
              </a:pathLst>
            </a:custGeom>
            <a:solidFill>
              <a:srgbClr val="4FC4DE"/>
            </a:solidFill>
            <a:ln w="1491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853D6D7-594F-2C8E-55FE-423534B6A62C}"/>
                </a:ext>
              </a:extLst>
            </p:cNvPr>
            <p:cNvSpPr/>
            <p:nvPr/>
          </p:nvSpPr>
          <p:spPr>
            <a:xfrm>
              <a:off x="4119821" y="5882785"/>
              <a:ext cx="484857" cy="428853"/>
            </a:xfrm>
            <a:custGeom>
              <a:avLst/>
              <a:gdLst>
                <a:gd name="connsiteX0" fmla="*/ 437920 w 484857"/>
                <a:gd name="connsiteY0" fmla="*/ 325875 h 428853"/>
                <a:gd name="connsiteX1" fmla="*/ 438523 w 484857"/>
                <a:gd name="connsiteY1" fmla="*/ 319579 h 428853"/>
                <a:gd name="connsiteX2" fmla="*/ 484650 w 484857"/>
                <a:gd name="connsiteY2" fmla="*/ 201910 h 428853"/>
                <a:gd name="connsiteX3" fmla="*/ 238333 w 484857"/>
                <a:gd name="connsiteY3" fmla="*/ 0 h 428853"/>
                <a:gd name="connsiteX4" fmla="*/ 157 w 484857"/>
                <a:gd name="connsiteY4" fmla="*/ 150346 h 428853"/>
                <a:gd name="connsiteX5" fmla="*/ 458 w 484857"/>
                <a:gd name="connsiteY5" fmla="*/ 152744 h 428853"/>
                <a:gd name="connsiteX6" fmla="*/ 2569 w 484857"/>
                <a:gd name="connsiteY6" fmla="*/ 154093 h 428853"/>
                <a:gd name="connsiteX7" fmla="*/ 19754 w 484857"/>
                <a:gd name="connsiteY7" fmla="*/ 157841 h 428853"/>
                <a:gd name="connsiteX8" fmla="*/ 23372 w 484857"/>
                <a:gd name="connsiteY8" fmla="*/ 155892 h 428853"/>
                <a:gd name="connsiteX9" fmla="*/ 238484 w 484857"/>
                <a:gd name="connsiteY9" fmla="*/ 23534 h 428853"/>
                <a:gd name="connsiteX10" fmla="*/ 461134 w 484857"/>
                <a:gd name="connsiteY10" fmla="*/ 201760 h 428853"/>
                <a:gd name="connsiteX11" fmla="*/ 413348 w 484857"/>
                <a:gd name="connsiteY11" fmla="*/ 311934 h 428853"/>
                <a:gd name="connsiteX12" fmla="*/ 411238 w 484857"/>
                <a:gd name="connsiteY12" fmla="*/ 325575 h 428853"/>
                <a:gd name="connsiteX13" fmla="*/ 448924 w 484857"/>
                <a:gd name="connsiteY13" fmla="*/ 397075 h 428853"/>
                <a:gd name="connsiteX14" fmla="*/ 348528 w 484857"/>
                <a:gd name="connsiteY14" fmla="*/ 365297 h 428853"/>
                <a:gd name="connsiteX15" fmla="*/ 346568 w 484857"/>
                <a:gd name="connsiteY15" fmla="*/ 364398 h 428853"/>
                <a:gd name="connsiteX16" fmla="*/ 334810 w 484857"/>
                <a:gd name="connsiteY16" fmla="*/ 362599 h 428853"/>
                <a:gd name="connsiteX17" fmla="*/ 238484 w 484857"/>
                <a:gd name="connsiteY17" fmla="*/ 380137 h 428853"/>
                <a:gd name="connsiteX18" fmla="*/ 219943 w 484857"/>
                <a:gd name="connsiteY18" fmla="*/ 379538 h 428853"/>
                <a:gd name="connsiteX19" fmla="*/ 217681 w 484857"/>
                <a:gd name="connsiteY19" fmla="*/ 380287 h 428853"/>
                <a:gd name="connsiteX20" fmla="*/ 216626 w 484857"/>
                <a:gd name="connsiteY20" fmla="*/ 382386 h 428853"/>
                <a:gd name="connsiteX21" fmla="*/ 215270 w 484857"/>
                <a:gd name="connsiteY21" fmla="*/ 399624 h 428853"/>
                <a:gd name="connsiteX22" fmla="*/ 216023 w 484857"/>
                <a:gd name="connsiteY22" fmla="*/ 401872 h 428853"/>
                <a:gd name="connsiteX23" fmla="*/ 218134 w 484857"/>
                <a:gd name="connsiteY23" fmla="*/ 402921 h 428853"/>
                <a:gd name="connsiteX24" fmla="*/ 238484 w 484857"/>
                <a:gd name="connsiteY24" fmla="*/ 403671 h 428853"/>
                <a:gd name="connsiteX25" fmla="*/ 336016 w 484857"/>
                <a:gd name="connsiteY25" fmla="*/ 387182 h 428853"/>
                <a:gd name="connsiteX26" fmla="*/ 339634 w 484857"/>
                <a:gd name="connsiteY26" fmla="*/ 387182 h 428853"/>
                <a:gd name="connsiteX27" fmla="*/ 469425 w 484857"/>
                <a:gd name="connsiteY27" fmla="*/ 428254 h 428853"/>
                <a:gd name="connsiteX28" fmla="*/ 473043 w 484857"/>
                <a:gd name="connsiteY28" fmla="*/ 428853 h 428853"/>
                <a:gd name="connsiteX29" fmla="*/ 482088 w 484857"/>
                <a:gd name="connsiteY29" fmla="*/ 424656 h 428853"/>
                <a:gd name="connsiteX30" fmla="*/ 483444 w 484857"/>
                <a:gd name="connsiteY30" fmla="*/ 411615 h 428853"/>
                <a:gd name="connsiteX31" fmla="*/ 438070 w 484857"/>
                <a:gd name="connsiteY31" fmla="*/ 325725 h 42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4857" h="428853">
                  <a:moveTo>
                    <a:pt x="437920" y="325875"/>
                  </a:moveTo>
                  <a:cubicBezTo>
                    <a:pt x="436864" y="323776"/>
                    <a:pt x="437015" y="321228"/>
                    <a:pt x="438523" y="319579"/>
                  </a:cubicBezTo>
                  <a:cubicBezTo>
                    <a:pt x="468219" y="285553"/>
                    <a:pt x="484650" y="243731"/>
                    <a:pt x="484650" y="201910"/>
                  </a:cubicBezTo>
                  <a:cubicBezTo>
                    <a:pt x="484650" y="90537"/>
                    <a:pt x="374155" y="0"/>
                    <a:pt x="238333" y="0"/>
                  </a:cubicBezTo>
                  <a:cubicBezTo>
                    <a:pt x="126632" y="0"/>
                    <a:pt x="28648" y="61907"/>
                    <a:pt x="157" y="150346"/>
                  </a:cubicBezTo>
                  <a:cubicBezTo>
                    <a:pt x="-145" y="151245"/>
                    <a:pt x="6" y="151995"/>
                    <a:pt x="458" y="152744"/>
                  </a:cubicBezTo>
                  <a:cubicBezTo>
                    <a:pt x="911" y="153494"/>
                    <a:pt x="1664" y="153944"/>
                    <a:pt x="2569" y="154093"/>
                  </a:cubicBezTo>
                  <a:cubicBezTo>
                    <a:pt x="8297" y="155143"/>
                    <a:pt x="14176" y="156342"/>
                    <a:pt x="19754" y="157841"/>
                  </a:cubicBezTo>
                  <a:cubicBezTo>
                    <a:pt x="21261" y="158141"/>
                    <a:pt x="22769" y="157391"/>
                    <a:pt x="23372" y="155892"/>
                  </a:cubicBezTo>
                  <a:cubicBezTo>
                    <a:pt x="49300" y="77946"/>
                    <a:pt x="137787" y="23534"/>
                    <a:pt x="238484" y="23534"/>
                  </a:cubicBezTo>
                  <a:cubicBezTo>
                    <a:pt x="361190" y="23534"/>
                    <a:pt x="461134" y="103428"/>
                    <a:pt x="461134" y="201760"/>
                  </a:cubicBezTo>
                  <a:cubicBezTo>
                    <a:pt x="461134" y="242083"/>
                    <a:pt x="444552" y="280156"/>
                    <a:pt x="413348" y="311934"/>
                  </a:cubicBezTo>
                  <a:cubicBezTo>
                    <a:pt x="409730" y="315532"/>
                    <a:pt x="408977" y="320928"/>
                    <a:pt x="411238" y="325575"/>
                  </a:cubicBezTo>
                  <a:lnTo>
                    <a:pt x="448924" y="397075"/>
                  </a:lnTo>
                  <a:lnTo>
                    <a:pt x="348528" y="365297"/>
                  </a:lnTo>
                  <a:cubicBezTo>
                    <a:pt x="347623" y="364998"/>
                    <a:pt x="347020" y="364698"/>
                    <a:pt x="346568" y="364398"/>
                  </a:cubicBezTo>
                  <a:cubicBezTo>
                    <a:pt x="343252" y="361700"/>
                    <a:pt x="338730" y="361100"/>
                    <a:pt x="334810" y="362599"/>
                  </a:cubicBezTo>
                  <a:cubicBezTo>
                    <a:pt x="304510" y="374291"/>
                    <a:pt x="272251" y="380137"/>
                    <a:pt x="238484" y="380137"/>
                  </a:cubicBezTo>
                  <a:cubicBezTo>
                    <a:pt x="232454" y="380137"/>
                    <a:pt x="226123" y="379987"/>
                    <a:pt x="219943" y="379538"/>
                  </a:cubicBezTo>
                  <a:cubicBezTo>
                    <a:pt x="219038" y="379538"/>
                    <a:pt x="218284" y="379837"/>
                    <a:pt x="217681" y="380287"/>
                  </a:cubicBezTo>
                  <a:cubicBezTo>
                    <a:pt x="217078" y="380887"/>
                    <a:pt x="216777" y="381636"/>
                    <a:pt x="216626" y="382386"/>
                  </a:cubicBezTo>
                  <a:cubicBezTo>
                    <a:pt x="216476" y="388082"/>
                    <a:pt x="215873" y="393928"/>
                    <a:pt x="215270" y="399624"/>
                  </a:cubicBezTo>
                  <a:cubicBezTo>
                    <a:pt x="215270" y="400373"/>
                    <a:pt x="215270" y="401273"/>
                    <a:pt x="216023" y="401872"/>
                  </a:cubicBezTo>
                  <a:cubicBezTo>
                    <a:pt x="216476" y="402472"/>
                    <a:pt x="217229" y="402921"/>
                    <a:pt x="218134" y="402921"/>
                  </a:cubicBezTo>
                  <a:cubicBezTo>
                    <a:pt x="225068" y="403371"/>
                    <a:pt x="231852" y="403671"/>
                    <a:pt x="238484" y="403671"/>
                  </a:cubicBezTo>
                  <a:cubicBezTo>
                    <a:pt x="272402" y="403671"/>
                    <a:pt x="305113" y="398125"/>
                    <a:pt x="336016" y="387182"/>
                  </a:cubicBezTo>
                  <a:cubicBezTo>
                    <a:pt x="337222" y="386733"/>
                    <a:pt x="338428" y="386733"/>
                    <a:pt x="339634" y="387182"/>
                  </a:cubicBezTo>
                  <a:lnTo>
                    <a:pt x="469425" y="428254"/>
                  </a:lnTo>
                  <a:cubicBezTo>
                    <a:pt x="470631" y="428554"/>
                    <a:pt x="471837" y="428853"/>
                    <a:pt x="473043" y="428853"/>
                  </a:cubicBezTo>
                  <a:cubicBezTo>
                    <a:pt x="476661" y="428853"/>
                    <a:pt x="479827" y="427354"/>
                    <a:pt x="482088" y="424656"/>
                  </a:cubicBezTo>
                  <a:cubicBezTo>
                    <a:pt x="485253" y="420909"/>
                    <a:pt x="485706" y="415812"/>
                    <a:pt x="483444" y="411615"/>
                  </a:cubicBezTo>
                  <a:lnTo>
                    <a:pt x="438070" y="325725"/>
                  </a:lnTo>
                  <a:close/>
                </a:path>
              </a:pathLst>
            </a:custGeom>
            <a:solidFill>
              <a:srgbClr val="000000"/>
            </a:solidFill>
            <a:ln w="1491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6EC6741-5D2B-B841-8117-E5BEE0F16E64}"/>
                </a:ext>
              </a:extLst>
            </p:cNvPr>
            <p:cNvSpPr/>
            <p:nvPr/>
          </p:nvSpPr>
          <p:spPr>
            <a:xfrm>
              <a:off x="4120082" y="5882186"/>
              <a:ext cx="484993" cy="430502"/>
            </a:xfrm>
            <a:custGeom>
              <a:avLst/>
              <a:gdLst>
                <a:gd name="connsiteX0" fmla="*/ 337414 w 484993"/>
                <a:gd name="connsiteY0" fmla="*/ 387032 h 430502"/>
                <a:gd name="connsiteX1" fmla="*/ 339223 w 484993"/>
                <a:gd name="connsiteY1" fmla="*/ 387332 h 430502"/>
                <a:gd name="connsiteX2" fmla="*/ 469014 w 484993"/>
                <a:gd name="connsiteY2" fmla="*/ 428404 h 430502"/>
                <a:gd name="connsiteX3" fmla="*/ 472481 w 484993"/>
                <a:gd name="connsiteY3" fmla="*/ 429003 h 430502"/>
                <a:gd name="connsiteX4" fmla="*/ 481074 w 484993"/>
                <a:gd name="connsiteY4" fmla="*/ 424956 h 430502"/>
                <a:gd name="connsiteX5" fmla="*/ 482430 w 484993"/>
                <a:gd name="connsiteY5" fmla="*/ 412515 h 430502"/>
                <a:gd name="connsiteX6" fmla="*/ 437056 w 484993"/>
                <a:gd name="connsiteY6" fmla="*/ 326624 h 430502"/>
                <a:gd name="connsiteX7" fmla="*/ 437810 w 484993"/>
                <a:gd name="connsiteY7" fmla="*/ 319579 h 430502"/>
                <a:gd name="connsiteX8" fmla="*/ 483787 w 484993"/>
                <a:gd name="connsiteY8" fmla="*/ 202360 h 430502"/>
                <a:gd name="connsiteX9" fmla="*/ 238073 w 484993"/>
                <a:gd name="connsiteY9" fmla="*/ 1199 h 430502"/>
                <a:gd name="connsiteX10" fmla="*/ 500 w 484993"/>
                <a:gd name="connsiteY10" fmla="*/ 151245 h 430502"/>
                <a:gd name="connsiteX11" fmla="*/ 801 w 484993"/>
                <a:gd name="connsiteY11" fmla="*/ 153194 h 430502"/>
                <a:gd name="connsiteX12" fmla="*/ 2459 w 484993"/>
                <a:gd name="connsiteY12" fmla="*/ 154393 h 430502"/>
                <a:gd name="connsiteX13" fmla="*/ 19795 w 484993"/>
                <a:gd name="connsiteY13" fmla="*/ 158141 h 430502"/>
                <a:gd name="connsiteX14" fmla="*/ 22659 w 484993"/>
                <a:gd name="connsiteY14" fmla="*/ 156492 h 430502"/>
                <a:gd name="connsiteX15" fmla="*/ 238375 w 484993"/>
                <a:gd name="connsiteY15" fmla="*/ 23684 h 430502"/>
                <a:gd name="connsiteX16" fmla="*/ 461628 w 484993"/>
                <a:gd name="connsiteY16" fmla="*/ 202510 h 430502"/>
                <a:gd name="connsiteX17" fmla="*/ 413691 w 484993"/>
                <a:gd name="connsiteY17" fmla="*/ 313133 h 430502"/>
                <a:gd name="connsiteX18" fmla="*/ 411731 w 484993"/>
                <a:gd name="connsiteY18" fmla="*/ 326025 h 430502"/>
                <a:gd name="connsiteX19" fmla="*/ 450171 w 484993"/>
                <a:gd name="connsiteY19" fmla="*/ 398874 h 430502"/>
                <a:gd name="connsiteX20" fmla="*/ 448814 w 484993"/>
                <a:gd name="connsiteY20" fmla="*/ 398424 h 430502"/>
                <a:gd name="connsiteX21" fmla="*/ 348268 w 484993"/>
                <a:gd name="connsiteY21" fmla="*/ 366646 h 430502"/>
                <a:gd name="connsiteX22" fmla="*/ 346157 w 484993"/>
                <a:gd name="connsiteY22" fmla="*/ 365597 h 430502"/>
                <a:gd name="connsiteX23" fmla="*/ 335002 w 484993"/>
                <a:gd name="connsiteY23" fmla="*/ 363948 h 430502"/>
                <a:gd name="connsiteX24" fmla="*/ 238525 w 484993"/>
                <a:gd name="connsiteY24" fmla="*/ 381636 h 430502"/>
                <a:gd name="connsiteX25" fmla="*/ 219833 w 484993"/>
                <a:gd name="connsiteY25" fmla="*/ 381037 h 430502"/>
                <a:gd name="connsiteX26" fmla="*/ 218024 w 484993"/>
                <a:gd name="connsiteY26" fmla="*/ 381636 h 430502"/>
                <a:gd name="connsiteX27" fmla="*/ 217270 w 484993"/>
                <a:gd name="connsiteY27" fmla="*/ 383285 h 430502"/>
                <a:gd name="connsiteX28" fmla="*/ 215914 w 484993"/>
                <a:gd name="connsiteY28" fmla="*/ 400673 h 430502"/>
                <a:gd name="connsiteX29" fmla="*/ 216517 w 484993"/>
                <a:gd name="connsiteY29" fmla="*/ 402472 h 430502"/>
                <a:gd name="connsiteX30" fmla="*/ 218175 w 484993"/>
                <a:gd name="connsiteY30" fmla="*/ 403371 h 430502"/>
                <a:gd name="connsiteX31" fmla="*/ 238525 w 484993"/>
                <a:gd name="connsiteY31" fmla="*/ 404121 h 430502"/>
                <a:gd name="connsiteX32" fmla="*/ 335907 w 484993"/>
                <a:gd name="connsiteY32" fmla="*/ 387632 h 430502"/>
                <a:gd name="connsiteX33" fmla="*/ 338017 w 484993"/>
                <a:gd name="connsiteY33" fmla="*/ 387332 h 430502"/>
                <a:gd name="connsiteX34" fmla="*/ 473084 w 484993"/>
                <a:gd name="connsiteY34" fmla="*/ 430502 h 430502"/>
                <a:gd name="connsiteX35" fmla="*/ 469316 w 484993"/>
                <a:gd name="connsiteY35" fmla="*/ 429903 h 430502"/>
                <a:gd name="connsiteX36" fmla="*/ 339524 w 484993"/>
                <a:gd name="connsiteY36" fmla="*/ 388831 h 430502"/>
                <a:gd name="connsiteX37" fmla="*/ 336359 w 484993"/>
                <a:gd name="connsiteY37" fmla="*/ 388831 h 430502"/>
                <a:gd name="connsiteX38" fmla="*/ 238676 w 484993"/>
                <a:gd name="connsiteY38" fmla="*/ 405320 h 430502"/>
                <a:gd name="connsiteX39" fmla="*/ 218326 w 484993"/>
                <a:gd name="connsiteY39" fmla="*/ 404570 h 430502"/>
                <a:gd name="connsiteX40" fmla="*/ 215763 w 484993"/>
                <a:gd name="connsiteY40" fmla="*/ 403221 h 430502"/>
                <a:gd name="connsiteX41" fmla="*/ 215009 w 484993"/>
                <a:gd name="connsiteY41" fmla="*/ 400523 h 430502"/>
                <a:gd name="connsiteX42" fmla="*/ 216366 w 484993"/>
                <a:gd name="connsiteY42" fmla="*/ 383285 h 430502"/>
                <a:gd name="connsiteX43" fmla="*/ 217572 w 484993"/>
                <a:gd name="connsiteY43" fmla="*/ 380737 h 430502"/>
                <a:gd name="connsiteX44" fmla="*/ 220285 w 484993"/>
                <a:gd name="connsiteY44" fmla="*/ 379837 h 430502"/>
                <a:gd name="connsiteX45" fmla="*/ 238827 w 484993"/>
                <a:gd name="connsiteY45" fmla="*/ 380437 h 430502"/>
                <a:gd name="connsiteX46" fmla="*/ 335002 w 484993"/>
                <a:gd name="connsiteY46" fmla="*/ 362899 h 430502"/>
                <a:gd name="connsiteX47" fmla="*/ 347363 w 484993"/>
                <a:gd name="connsiteY47" fmla="*/ 364848 h 430502"/>
                <a:gd name="connsiteX48" fmla="*/ 349021 w 484993"/>
                <a:gd name="connsiteY48" fmla="*/ 365597 h 430502"/>
                <a:gd name="connsiteX49" fmla="*/ 448061 w 484993"/>
                <a:gd name="connsiteY49" fmla="*/ 396926 h 430502"/>
                <a:gd name="connsiteX50" fmla="*/ 410977 w 484993"/>
                <a:gd name="connsiteY50" fmla="*/ 326774 h 430502"/>
                <a:gd name="connsiteX51" fmla="*/ 413239 w 484993"/>
                <a:gd name="connsiteY51" fmla="*/ 312534 h 430502"/>
                <a:gd name="connsiteX52" fmla="*/ 460874 w 484993"/>
                <a:gd name="connsiteY52" fmla="*/ 202810 h 430502"/>
                <a:gd name="connsiteX53" fmla="*/ 238827 w 484993"/>
                <a:gd name="connsiteY53" fmla="*/ 25183 h 430502"/>
                <a:gd name="connsiteX54" fmla="*/ 24317 w 484993"/>
                <a:gd name="connsiteY54" fmla="*/ 157241 h 430502"/>
                <a:gd name="connsiteX55" fmla="*/ 20096 w 484993"/>
                <a:gd name="connsiteY55" fmla="*/ 159640 h 430502"/>
                <a:gd name="connsiteX56" fmla="*/ 2911 w 484993"/>
                <a:gd name="connsiteY56" fmla="*/ 155892 h 430502"/>
                <a:gd name="connsiteX57" fmla="*/ 500 w 484993"/>
                <a:gd name="connsiteY57" fmla="*/ 154243 h 430502"/>
                <a:gd name="connsiteX58" fmla="*/ 198 w 484993"/>
                <a:gd name="connsiteY58" fmla="*/ 151395 h 430502"/>
                <a:gd name="connsiteX59" fmla="*/ 238073 w 484993"/>
                <a:gd name="connsiteY59" fmla="*/ 0 h 430502"/>
                <a:gd name="connsiteX60" fmla="*/ 484993 w 484993"/>
                <a:gd name="connsiteY60" fmla="*/ 202510 h 430502"/>
                <a:gd name="connsiteX61" fmla="*/ 438714 w 484993"/>
                <a:gd name="connsiteY61" fmla="*/ 320478 h 430502"/>
                <a:gd name="connsiteX62" fmla="*/ 438111 w 484993"/>
                <a:gd name="connsiteY62" fmla="*/ 326174 h 430502"/>
                <a:gd name="connsiteX63" fmla="*/ 483486 w 484993"/>
                <a:gd name="connsiteY63" fmla="*/ 412065 h 430502"/>
                <a:gd name="connsiteX64" fmla="*/ 481978 w 484993"/>
                <a:gd name="connsiteY64" fmla="*/ 425856 h 430502"/>
                <a:gd name="connsiteX65" fmla="*/ 472481 w 484993"/>
                <a:gd name="connsiteY65" fmla="*/ 430352 h 43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84993" h="430502">
                  <a:moveTo>
                    <a:pt x="337414" y="387032"/>
                  </a:moveTo>
                  <a:lnTo>
                    <a:pt x="339223" y="387332"/>
                  </a:lnTo>
                  <a:lnTo>
                    <a:pt x="469014" y="428404"/>
                  </a:lnTo>
                  <a:cubicBezTo>
                    <a:pt x="470069" y="428704"/>
                    <a:pt x="471275" y="429003"/>
                    <a:pt x="472481" y="429003"/>
                  </a:cubicBezTo>
                  <a:cubicBezTo>
                    <a:pt x="475798" y="429003"/>
                    <a:pt x="478963" y="427504"/>
                    <a:pt x="481074" y="424956"/>
                  </a:cubicBezTo>
                  <a:cubicBezTo>
                    <a:pt x="484089" y="421509"/>
                    <a:pt x="484541" y="416562"/>
                    <a:pt x="482430" y="412515"/>
                  </a:cubicBezTo>
                  <a:lnTo>
                    <a:pt x="437056" y="326624"/>
                  </a:lnTo>
                  <a:cubicBezTo>
                    <a:pt x="435850" y="324376"/>
                    <a:pt x="436152" y="321528"/>
                    <a:pt x="437810" y="319579"/>
                  </a:cubicBezTo>
                  <a:cubicBezTo>
                    <a:pt x="467356" y="285702"/>
                    <a:pt x="483787" y="244031"/>
                    <a:pt x="483787" y="202360"/>
                  </a:cubicBezTo>
                  <a:cubicBezTo>
                    <a:pt x="483787" y="91437"/>
                    <a:pt x="373593" y="1199"/>
                    <a:pt x="238073" y="1199"/>
                  </a:cubicBezTo>
                  <a:cubicBezTo>
                    <a:pt x="126522" y="1199"/>
                    <a:pt x="28840" y="62956"/>
                    <a:pt x="500" y="151245"/>
                  </a:cubicBezTo>
                  <a:lnTo>
                    <a:pt x="801" y="153194"/>
                  </a:lnTo>
                  <a:lnTo>
                    <a:pt x="2459" y="154393"/>
                  </a:lnTo>
                  <a:cubicBezTo>
                    <a:pt x="8187" y="155443"/>
                    <a:pt x="14067" y="156792"/>
                    <a:pt x="19795" y="158141"/>
                  </a:cubicBezTo>
                  <a:cubicBezTo>
                    <a:pt x="21001" y="158440"/>
                    <a:pt x="22207" y="157691"/>
                    <a:pt x="22659" y="156492"/>
                  </a:cubicBezTo>
                  <a:cubicBezTo>
                    <a:pt x="48738" y="78246"/>
                    <a:pt x="137376" y="23684"/>
                    <a:pt x="238375" y="23684"/>
                  </a:cubicBezTo>
                  <a:cubicBezTo>
                    <a:pt x="361533" y="23684"/>
                    <a:pt x="461628" y="103878"/>
                    <a:pt x="461628" y="202510"/>
                  </a:cubicBezTo>
                  <a:cubicBezTo>
                    <a:pt x="461628" y="242982"/>
                    <a:pt x="445046" y="281206"/>
                    <a:pt x="413691" y="313133"/>
                  </a:cubicBezTo>
                  <a:cubicBezTo>
                    <a:pt x="410374" y="316581"/>
                    <a:pt x="409470" y="321678"/>
                    <a:pt x="411731" y="326025"/>
                  </a:cubicBezTo>
                  <a:lnTo>
                    <a:pt x="450171" y="398874"/>
                  </a:lnTo>
                  <a:lnTo>
                    <a:pt x="448814" y="398424"/>
                  </a:lnTo>
                  <a:lnTo>
                    <a:pt x="348268" y="366646"/>
                  </a:lnTo>
                  <a:cubicBezTo>
                    <a:pt x="347363" y="366347"/>
                    <a:pt x="346609" y="366047"/>
                    <a:pt x="346157" y="365597"/>
                  </a:cubicBezTo>
                  <a:cubicBezTo>
                    <a:pt x="342992" y="363049"/>
                    <a:pt x="338771" y="362449"/>
                    <a:pt x="335002" y="363948"/>
                  </a:cubicBezTo>
                  <a:cubicBezTo>
                    <a:pt x="304702" y="375640"/>
                    <a:pt x="272292" y="381636"/>
                    <a:pt x="238525" y="381636"/>
                  </a:cubicBezTo>
                  <a:cubicBezTo>
                    <a:pt x="232496" y="381636"/>
                    <a:pt x="226164" y="381486"/>
                    <a:pt x="219833" y="381037"/>
                  </a:cubicBezTo>
                  <a:lnTo>
                    <a:pt x="218024" y="381636"/>
                  </a:lnTo>
                  <a:lnTo>
                    <a:pt x="217270" y="383285"/>
                  </a:lnTo>
                  <a:cubicBezTo>
                    <a:pt x="217120" y="389131"/>
                    <a:pt x="216517" y="394977"/>
                    <a:pt x="215914" y="400673"/>
                  </a:cubicBezTo>
                  <a:lnTo>
                    <a:pt x="216517" y="402472"/>
                  </a:lnTo>
                  <a:lnTo>
                    <a:pt x="218175" y="403371"/>
                  </a:lnTo>
                  <a:cubicBezTo>
                    <a:pt x="224958" y="403821"/>
                    <a:pt x="231893" y="404121"/>
                    <a:pt x="238525" y="404121"/>
                  </a:cubicBezTo>
                  <a:cubicBezTo>
                    <a:pt x="272292" y="404121"/>
                    <a:pt x="305155" y="398574"/>
                    <a:pt x="335907" y="387632"/>
                  </a:cubicBezTo>
                  <a:cubicBezTo>
                    <a:pt x="336510" y="387332"/>
                    <a:pt x="337263" y="387332"/>
                    <a:pt x="338017" y="387332"/>
                  </a:cubicBezTo>
                  <a:moveTo>
                    <a:pt x="473084" y="430502"/>
                  </a:moveTo>
                  <a:cubicBezTo>
                    <a:pt x="471727" y="430502"/>
                    <a:pt x="470522" y="430352"/>
                    <a:pt x="469316" y="429903"/>
                  </a:cubicBezTo>
                  <a:lnTo>
                    <a:pt x="339524" y="388831"/>
                  </a:lnTo>
                  <a:cubicBezTo>
                    <a:pt x="338469" y="388531"/>
                    <a:pt x="337414" y="388531"/>
                    <a:pt x="336359" y="388831"/>
                  </a:cubicBezTo>
                  <a:cubicBezTo>
                    <a:pt x="305456" y="399774"/>
                    <a:pt x="272594" y="405320"/>
                    <a:pt x="238676" y="405320"/>
                  </a:cubicBezTo>
                  <a:cubicBezTo>
                    <a:pt x="232043" y="405320"/>
                    <a:pt x="225109" y="405020"/>
                    <a:pt x="218326" y="404570"/>
                  </a:cubicBezTo>
                  <a:cubicBezTo>
                    <a:pt x="217270" y="404570"/>
                    <a:pt x="216366" y="403971"/>
                    <a:pt x="215763" y="403221"/>
                  </a:cubicBezTo>
                  <a:cubicBezTo>
                    <a:pt x="215160" y="402472"/>
                    <a:pt x="214859" y="401422"/>
                    <a:pt x="215009" y="400523"/>
                  </a:cubicBezTo>
                  <a:cubicBezTo>
                    <a:pt x="215763" y="394827"/>
                    <a:pt x="216215" y="388981"/>
                    <a:pt x="216366" y="383285"/>
                  </a:cubicBezTo>
                  <a:cubicBezTo>
                    <a:pt x="216366" y="382386"/>
                    <a:pt x="216818" y="381336"/>
                    <a:pt x="217572" y="380737"/>
                  </a:cubicBezTo>
                  <a:cubicBezTo>
                    <a:pt x="218326" y="379987"/>
                    <a:pt x="219230" y="379687"/>
                    <a:pt x="220285" y="379837"/>
                  </a:cubicBezTo>
                  <a:cubicBezTo>
                    <a:pt x="226466" y="380287"/>
                    <a:pt x="232797" y="380437"/>
                    <a:pt x="238827" y="380437"/>
                  </a:cubicBezTo>
                  <a:cubicBezTo>
                    <a:pt x="272443" y="380437"/>
                    <a:pt x="304853" y="374591"/>
                    <a:pt x="335002" y="362899"/>
                  </a:cubicBezTo>
                  <a:cubicBezTo>
                    <a:pt x="339223" y="361250"/>
                    <a:pt x="343896" y="362000"/>
                    <a:pt x="347363" y="364848"/>
                  </a:cubicBezTo>
                  <a:cubicBezTo>
                    <a:pt x="347665" y="365148"/>
                    <a:pt x="348268" y="365447"/>
                    <a:pt x="349021" y="365597"/>
                  </a:cubicBezTo>
                  <a:lnTo>
                    <a:pt x="448061" y="396926"/>
                  </a:lnTo>
                  <a:lnTo>
                    <a:pt x="410977" y="326774"/>
                  </a:lnTo>
                  <a:cubicBezTo>
                    <a:pt x="408565" y="321977"/>
                    <a:pt x="409470" y="316281"/>
                    <a:pt x="413239" y="312534"/>
                  </a:cubicBezTo>
                  <a:cubicBezTo>
                    <a:pt x="444292" y="280906"/>
                    <a:pt x="460874" y="242982"/>
                    <a:pt x="460874" y="202810"/>
                  </a:cubicBezTo>
                  <a:cubicBezTo>
                    <a:pt x="460874" y="104778"/>
                    <a:pt x="361232" y="25183"/>
                    <a:pt x="238827" y="25183"/>
                  </a:cubicBezTo>
                  <a:cubicBezTo>
                    <a:pt x="138431" y="25183"/>
                    <a:pt x="50245" y="79445"/>
                    <a:pt x="24317" y="157241"/>
                  </a:cubicBezTo>
                  <a:cubicBezTo>
                    <a:pt x="23714" y="159040"/>
                    <a:pt x="21905" y="160089"/>
                    <a:pt x="20096" y="159640"/>
                  </a:cubicBezTo>
                  <a:cubicBezTo>
                    <a:pt x="14368" y="158291"/>
                    <a:pt x="8640" y="156941"/>
                    <a:pt x="2911" y="155892"/>
                  </a:cubicBezTo>
                  <a:cubicBezTo>
                    <a:pt x="1856" y="155742"/>
                    <a:pt x="952" y="155143"/>
                    <a:pt x="500" y="154243"/>
                  </a:cubicBezTo>
                  <a:cubicBezTo>
                    <a:pt x="-103" y="153344"/>
                    <a:pt x="-103" y="152295"/>
                    <a:pt x="198" y="151395"/>
                  </a:cubicBezTo>
                  <a:cubicBezTo>
                    <a:pt x="27784" y="62057"/>
                    <a:pt x="126070" y="0"/>
                    <a:pt x="238073" y="0"/>
                  </a:cubicBezTo>
                  <a:cubicBezTo>
                    <a:pt x="374196" y="0"/>
                    <a:pt x="484993" y="90837"/>
                    <a:pt x="484993" y="202510"/>
                  </a:cubicBezTo>
                  <a:cubicBezTo>
                    <a:pt x="484993" y="244481"/>
                    <a:pt x="468562" y="286302"/>
                    <a:pt x="438714" y="320478"/>
                  </a:cubicBezTo>
                  <a:cubicBezTo>
                    <a:pt x="437358" y="321977"/>
                    <a:pt x="437207" y="324226"/>
                    <a:pt x="438111" y="326174"/>
                  </a:cubicBezTo>
                  <a:lnTo>
                    <a:pt x="483486" y="412065"/>
                  </a:lnTo>
                  <a:cubicBezTo>
                    <a:pt x="485898" y="416562"/>
                    <a:pt x="485295" y="421958"/>
                    <a:pt x="481978" y="425856"/>
                  </a:cubicBezTo>
                  <a:cubicBezTo>
                    <a:pt x="479566" y="428704"/>
                    <a:pt x="476099" y="430352"/>
                    <a:pt x="472481" y="430352"/>
                  </a:cubicBezTo>
                </a:path>
              </a:pathLst>
            </a:custGeom>
            <a:solidFill>
              <a:srgbClr val="000000"/>
            </a:solidFill>
            <a:ln w="149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0AF2078-A5B9-73CF-DB44-2E9F43BC8925}"/>
                </a:ext>
              </a:extLst>
            </p:cNvPr>
            <p:cNvSpPr/>
            <p:nvPr/>
          </p:nvSpPr>
          <p:spPr>
            <a:xfrm>
              <a:off x="3802197" y="6045573"/>
              <a:ext cx="519929" cy="452686"/>
            </a:xfrm>
            <a:custGeom>
              <a:avLst/>
              <a:gdLst>
                <a:gd name="connsiteX0" fmla="*/ 333609 w 519929"/>
                <a:gd name="connsiteY0" fmla="*/ 8844 h 452686"/>
                <a:gd name="connsiteX1" fmla="*/ 316123 w 519929"/>
                <a:gd name="connsiteY1" fmla="*/ 5096 h 452686"/>
                <a:gd name="connsiteX2" fmla="*/ 260046 w 519929"/>
                <a:gd name="connsiteY2" fmla="*/ 0 h 452686"/>
                <a:gd name="connsiteX3" fmla="*/ 117592 w 519929"/>
                <a:gd name="connsiteY3" fmla="*/ 34776 h 452686"/>
                <a:gd name="connsiteX4" fmla="*/ 111864 w 519929"/>
                <a:gd name="connsiteY4" fmla="*/ 41821 h 452686"/>
                <a:gd name="connsiteX5" fmla="*/ 113070 w 519929"/>
                <a:gd name="connsiteY5" fmla="*/ 50815 h 452686"/>
                <a:gd name="connsiteX6" fmla="*/ 113070 w 519929"/>
                <a:gd name="connsiteY6" fmla="*/ 51115 h 452686"/>
                <a:gd name="connsiteX7" fmla="*/ 123321 w 519929"/>
                <a:gd name="connsiteY7" fmla="*/ 56811 h 452686"/>
                <a:gd name="connsiteX8" fmla="*/ 128898 w 519929"/>
                <a:gd name="connsiteY8" fmla="*/ 55462 h 452686"/>
                <a:gd name="connsiteX9" fmla="*/ 260046 w 519929"/>
                <a:gd name="connsiteY9" fmla="*/ 23534 h 452686"/>
                <a:gd name="connsiteX10" fmla="*/ 312656 w 519929"/>
                <a:gd name="connsiteY10" fmla="*/ 28330 h 452686"/>
                <a:gd name="connsiteX11" fmla="*/ 329992 w 519929"/>
                <a:gd name="connsiteY11" fmla="*/ 32078 h 452686"/>
                <a:gd name="connsiteX12" fmla="*/ 496263 w 519929"/>
                <a:gd name="connsiteY12" fmla="*/ 213003 h 452686"/>
                <a:gd name="connsiteX13" fmla="*/ 496263 w 519929"/>
                <a:gd name="connsiteY13" fmla="*/ 214502 h 452686"/>
                <a:gd name="connsiteX14" fmla="*/ 495057 w 519929"/>
                <a:gd name="connsiteY14" fmla="*/ 231890 h 452686"/>
                <a:gd name="connsiteX15" fmla="*/ 260046 w 519929"/>
                <a:gd name="connsiteY15" fmla="*/ 402472 h 452686"/>
                <a:gd name="connsiteX16" fmla="*/ 157841 w 519929"/>
                <a:gd name="connsiteY16" fmla="*/ 383885 h 452686"/>
                <a:gd name="connsiteX17" fmla="*/ 145932 w 519929"/>
                <a:gd name="connsiteY17" fmla="*/ 385833 h 452686"/>
                <a:gd name="connsiteX18" fmla="*/ 144425 w 519929"/>
                <a:gd name="connsiteY18" fmla="*/ 386583 h 452686"/>
                <a:gd name="connsiteX19" fmla="*/ 36039 w 519929"/>
                <a:gd name="connsiteY19" fmla="*/ 420909 h 452686"/>
                <a:gd name="connsiteX20" fmla="*/ 76137 w 519929"/>
                <a:gd name="connsiteY20" fmla="*/ 344912 h 452686"/>
                <a:gd name="connsiteX21" fmla="*/ 76740 w 519929"/>
                <a:gd name="connsiteY21" fmla="*/ 343562 h 452686"/>
                <a:gd name="connsiteX22" fmla="*/ 74630 w 519929"/>
                <a:gd name="connsiteY22" fmla="*/ 330072 h 452686"/>
                <a:gd name="connsiteX23" fmla="*/ 23980 w 519929"/>
                <a:gd name="connsiteY23" fmla="*/ 213003 h 452686"/>
                <a:gd name="connsiteX24" fmla="*/ 47496 w 519929"/>
                <a:gd name="connsiteY24" fmla="*/ 130560 h 452686"/>
                <a:gd name="connsiteX25" fmla="*/ 44029 w 519929"/>
                <a:gd name="connsiteY25" fmla="*/ 114970 h 452686"/>
                <a:gd name="connsiteX26" fmla="*/ 43727 w 519929"/>
                <a:gd name="connsiteY26" fmla="*/ 114671 h 452686"/>
                <a:gd name="connsiteX27" fmla="*/ 34683 w 519929"/>
                <a:gd name="connsiteY27" fmla="*/ 113022 h 452686"/>
                <a:gd name="connsiteX28" fmla="*/ 27296 w 519929"/>
                <a:gd name="connsiteY28" fmla="*/ 118268 h 452686"/>
                <a:gd name="connsiteX29" fmla="*/ 11 w 519929"/>
                <a:gd name="connsiteY29" fmla="*/ 213153 h 452686"/>
                <a:gd name="connsiteX30" fmla="*/ 49003 w 519929"/>
                <a:gd name="connsiteY30" fmla="*/ 337567 h 452686"/>
                <a:gd name="connsiteX31" fmla="*/ 49908 w 519929"/>
                <a:gd name="connsiteY31" fmla="*/ 344012 h 452686"/>
                <a:gd name="connsiteX32" fmla="*/ 1368 w 519929"/>
                <a:gd name="connsiteY32" fmla="*/ 435449 h 452686"/>
                <a:gd name="connsiteX33" fmla="*/ 2725 w 519929"/>
                <a:gd name="connsiteY33" fmla="*/ 448490 h 452686"/>
                <a:gd name="connsiteX34" fmla="*/ 11769 w 519929"/>
                <a:gd name="connsiteY34" fmla="*/ 452687 h 452686"/>
                <a:gd name="connsiteX35" fmla="*/ 15387 w 519929"/>
                <a:gd name="connsiteY35" fmla="*/ 452087 h 452686"/>
                <a:gd name="connsiteX36" fmla="*/ 153017 w 519929"/>
                <a:gd name="connsiteY36" fmla="*/ 408468 h 452686"/>
                <a:gd name="connsiteX37" fmla="*/ 156635 w 519929"/>
                <a:gd name="connsiteY37" fmla="*/ 408468 h 452686"/>
                <a:gd name="connsiteX38" fmla="*/ 259895 w 519929"/>
                <a:gd name="connsiteY38" fmla="*/ 426005 h 452686"/>
                <a:gd name="connsiteX39" fmla="*/ 434156 w 519929"/>
                <a:gd name="connsiteY39" fmla="*/ 370993 h 452686"/>
                <a:gd name="connsiteX40" fmla="*/ 518573 w 519929"/>
                <a:gd name="connsiteY40" fmla="*/ 235487 h 452686"/>
                <a:gd name="connsiteX41" fmla="*/ 519930 w 519929"/>
                <a:gd name="connsiteY41" fmla="*/ 217650 h 452686"/>
                <a:gd name="connsiteX42" fmla="*/ 519930 w 519929"/>
                <a:gd name="connsiteY42" fmla="*/ 213003 h 452686"/>
                <a:gd name="connsiteX43" fmla="*/ 467019 w 519929"/>
                <a:gd name="connsiteY43" fmla="*/ 84242 h 452686"/>
                <a:gd name="connsiteX44" fmla="*/ 333609 w 519929"/>
                <a:gd name="connsiteY44" fmla="*/ 8694 h 45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19929" h="452686">
                  <a:moveTo>
                    <a:pt x="333609" y="8844"/>
                  </a:moveTo>
                  <a:cubicBezTo>
                    <a:pt x="327881" y="7495"/>
                    <a:pt x="322002" y="6146"/>
                    <a:pt x="316123" y="5096"/>
                  </a:cubicBezTo>
                  <a:cubicBezTo>
                    <a:pt x="297732" y="1799"/>
                    <a:pt x="278889" y="0"/>
                    <a:pt x="260046" y="0"/>
                  </a:cubicBezTo>
                  <a:cubicBezTo>
                    <a:pt x="209094" y="0"/>
                    <a:pt x="159801" y="11992"/>
                    <a:pt x="117592" y="34776"/>
                  </a:cubicBezTo>
                  <a:cubicBezTo>
                    <a:pt x="114728" y="36275"/>
                    <a:pt x="112768" y="38823"/>
                    <a:pt x="111864" y="41821"/>
                  </a:cubicBezTo>
                  <a:cubicBezTo>
                    <a:pt x="110959" y="44819"/>
                    <a:pt x="111412" y="48117"/>
                    <a:pt x="113070" y="50815"/>
                  </a:cubicBezTo>
                  <a:lnTo>
                    <a:pt x="113070" y="51115"/>
                  </a:lnTo>
                  <a:cubicBezTo>
                    <a:pt x="115482" y="54862"/>
                    <a:pt x="119250" y="56811"/>
                    <a:pt x="123321" y="56811"/>
                  </a:cubicBezTo>
                  <a:cubicBezTo>
                    <a:pt x="125129" y="56811"/>
                    <a:pt x="127089" y="56361"/>
                    <a:pt x="128898" y="55462"/>
                  </a:cubicBezTo>
                  <a:cubicBezTo>
                    <a:pt x="167790" y="34626"/>
                    <a:pt x="213164" y="23534"/>
                    <a:pt x="260046" y="23534"/>
                  </a:cubicBezTo>
                  <a:cubicBezTo>
                    <a:pt x="277834" y="23534"/>
                    <a:pt x="295471" y="25183"/>
                    <a:pt x="312656" y="28330"/>
                  </a:cubicBezTo>
                  <a:cubicBezTo>
                    <a:pt x="318535" y="29380"/>
                    <a:pt x="324263" y="30729"/>
                    <a:pt x="329992" y="32078"/>
                  </a:cubicBezTo>
                  <a:cubicBezTo>
                    <a:pt x="429483" y="56811"/>
                    <a:pt x="496263" y="129510"/>
                    <a:pt x="496263" y="213003"/>
                  </a:cubicBezTo>
                  <a:lnTo>
                    <a:pt x="496263" y="214502"/>
                  </a:lnTo>
                  <a:cubicBezTo>
                    <a:pt x="496263" y="220348"/>
                    <a:pt x="495811" y="226194"/>
                    <a:pt x="495057" y="231890"/>
                  </a:cubicBezTo>
                  <a:cubicBezTo>
                    <a:pt x="482997" y="329172"/>
                    <a:pt x="381998" y="402472"/>
                    <a:pt x="260046" y="402472"/>
                  </a:cubicBezTo>
                  <a:cubicBezTo>
                    <a:pt x="224319" y="402472"/>
                    <a:pt x="189950" y="396176"/>
                    <a:pt x="157841" y="383885"/>
                  </a:cubicBezTo>
                  <a:cubicBezTo>
                    <a:pt x="153771" y="382386"/>
                    <a:pt x="149249" y="383135"/>
                    <a:pt x="145932" y="385833"/>
                  </a:cubicBezTo>
                  <a:cubicBezTo>
                    <a:pt x="145631" y="386133"/>
                    <a:pt x="145028" y="386433"/>
                    <a:pt x="144425" y="386583"/>
                  </a:cubicBezTo>
                  <a:lnTo>
                    <a:pt x="36039" y="420909"/>
                  </a:lnTo>
                  <a:lnTo>
                    <a:pt x="76137" y="344912"/>
                  </a:lnTo>
                  <a:lnTo>
                    <a:pt x="76740" y="343562"/>
                  </a:lnTo>
                  <a:cubicBezTo>
                    <a:pt x="79002" y="339066"/>
                    <a:pt x="78097" y="333669"/>
                    <a:pt x="74630" y="330072"/>
                  </a:cubicBezTo>
                  <a:cubicBezTo>
                    <a:pt x="41466" y="296345"/>
                    <a:pt x="23980" y="255873"/>
                    <a:pt x="23980" y="213003"/>
                  </a:cubicBezTo>
                  <a:cubicBezTo>
                    <a:pt x="23980" y="184522"/>
                    <a:pt x="32120" y="156042"/>
                    <a:pt x="47496" y="130560"/>
                  </a:cubicBezTo>
                  <a:cubicBezTo>
                    <a:pt x="50662" y="125163"/>
                    <a:pt x="49154" y="118418"/>
                    <a:pt x="44029" y="114970"/>
                  </a:cubicBezTo>
                  <a:lnTo>
                    <a:pt x="43727" y="114671"/>
                  </a:lnTo>
                  <a:cubicBezTo>
                    <a:pt x="41014" y="112872"/>
                    <a:pt x="37848" y="112272"/>
                    <a:pt x="34683" y="113022"/>
                  </a:cubicBezTo>
                  <a:cubicBezTo>
                    <a:pt x="31517" y="113771"/>
                    <a:pt x="28954" y="115570"/>
                    <a:pt x="27296" y="118268"/>
                  </a:cubicBezTo>
                  <a:cubicBezTo>
                    <a:pt x="9358" y="147648"/>
                    <a:pt x="11" y="180475"/>
                    <a:pt x="11" y="213153"/>
                  </a:cubicBezTo>
                  <a:cubicBezTo>
                    <a:pt x="11" y="257372"/>
                    <a:pt x="17347" y="301591"/>
                    <a:pt x="49003" y="337567"/>
                  </a:cubicBezTo>
                  <a:cubicBezTo>
                    <a:pt x="50662" y="339365"/>
                    <a:pt x="50963" y="341914"/>
                    <a:pt x="49908" y="344012"/>
                  </a:cubicBezTo>
                  <a:lnTo>
                    <a:pt x="1368" y="435449"/>
                  </a:lnTo>
                  <a:cubicBezTo>
                    <a:pt x="-893" y="439646"/>
                    <a:pt x="-290" y="444892"/>
                    <a:pt x="2725" y="448490"/>
                  </a:cubicBezTo>
                  <a:cubicBezTo>
                    <a:pt x="4986" y="451188"/>
                    <a:pt x="8302" y="452687"/>
                    <a:pt x="11769" y="452687"/>
                  </a:cubicBezTo>
                  <a:cubicBezTo>
                    <a:pt x="12975" y="452687"/>
                    <a:pt x="14181" y="452537"/>
                    <a:pt x="15387" y="452087"/>
                  </a:cubicBezTo>
                  <a:lnTo>
                    <a:pt x="153017" y="408468"/>
                  </a:lnTo>
                  <a:cubicBezTo>
                    <a:pt x="154223" y="408168"/>
                    <a:pt x="155429" y="408168"/>
                    <a:pt x="156635" y="408468"/>
                  </a:cubicBezTo>
                  <a:cubicBezTo>
                    <a:pt x="189196" y="420010"/>
                    <a:pt x="224018" y="426005"/>
                    <a:pt x="259895" y="426005"/>
                  </a:cubicBezTo>
                  <a:cubicBezTo>
                    <a:pt x="324263" y="426005"/>
                    <a:pt x="386219" y="406519"/>
                    <a:pt x="434156" y="370993"/>
                  </a:cubicBezTo>
                  <a:cubicBezTo>
                    <a:pt x="481791" y="335618"/>
                    <a:pt x="511790" y="287501"/>
                    <a:pt x="518573" y="235487"/>
                  </a:cubicBezTo>
                  <a:cubicBezTo>
                    <a:pt x="519327" y="229641"/>
                    <a:pt x="519779" y="223645"/>
                    <a:pt x="519930" y="217650"/>
                  </a:cubicBezTo>
                  <a:cubicBezTo>
                    <a:pt x="519930" y="216151"/>
                    <a:pt x="519930" y="214652"/>
                    <a:pt x="519930" y="213003"/>
                  </a:cubicBezTo>
                  <a:cubicBezTo>
                    <a:pt x="519930" y="166085"/>
                    <a:pt x="501539" y="121566"/>
                    <a:pt x="467019" y="84242"/>
                  </a:cubicBezTo>
                  <a:cubicBezTo>
                    <a:pt x="433553" y="48267"/>
                    <a:pt x="386219" y="21435"/>
                    <a:pt x="333609" y="8694"/>
                  </a:cubicBezTo>
                </a:path>
              </a:pathLst>
            </a:custGeom>
            <a:solidFill>
              <a:srgbClr val="000000"/>
            </a:solidFill>
            <a:ln w="1491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BA4BA3B-A98E-CFA9-7D2E-3496F5401B4D}"/>
                </a:ext>
              </a:extLst>
            </p:cNvPr>
            <p:cNvSpPr/>
            <p:nvPr/>
          </p:nvSpPr>
          <p:spPr>
            <a:xfrm>
              <a:off x="3801606" y="6045123"/>
              <a:ext cx="520822" cy="454036"/>
            </a:xfrm>
            <a:custGeom>
              <a:avLst/>
              <a:gdLst>
                <a:gd name="connsiteX0" fmla="*/ 37535 w 520822"/>
                <a:gd name="connsiteY0" fmla="*/ 113921 h 454036"/>
                <a:gd name="connsiteX1" fmla="*/ 35124 w 520822"/>
                <a:gd name="connsiteY1" fmla="*/ 114221 h 454036"/>
                <a:gd name="connsiteX2" fmla="*/ 28039 w 520822"/>
                <a:gd name="connsiteY2" fmla="*/ 119317 h 454036"/>
                <a:gd name="connsiteX3" fmla="*/ 1206 w 520822"/>
                <a:gd name="connsiteY3" fmla="*/ 213602 h 454036"/>
                <a:gd name="connsiteX4" fmla="*/ 49897 w 520822"/>
                <a:gd name="connsiteY4" fmla="*/ 337567 h 454036"/>
                <a:gd name="connsiteX5" fmla="*/ 50801 w 520822"/>
                <a:gd name="connsiteY5" fmla="*/ 344612 h 454036"/>
                <a:gd name="connsiteX6" fmla="*/ 2563 w 520822"/>
                <a:gd name="connsiteY6" fmla="*/ 436198 h 454036"/>
                <a:gd name="connsiteX7" fmla="*/ 3919 w 520822"/>
                <a:gd name="connsiteY7" fmla="*/ 448640 h 454036"/>
                <a:gd name="connsiteX8" fmla="*/ 15979 w 520822"/>
                <a:gd name="connsiteY8" fmla="*/ 452087 h 454036"/>
                <a:gd name="connsiteX9" fmla="*/ 153609 w 520822"/>
                <a:gd name="connsiteY9" fmla="*/ 408468 h 454036"/>
                <a:gd name="connsiteX10" fmla="*/ 157528 w 520822"/>
                <a:gd name="connsiteY10" fmla="*/ 408468 h 454036"/>
                <a:gd name="connsiteX11" fmla="*/ 260638 w 520822"/>
                <a:gd name="connsiteY11" fmla="*/ 425856 h 454036"/>
                <a:gd name="connsiteX12" fmla="*/ 434446 w 520822"/>
                <a:gd name="connsiteY12" fmla="*/ 370993 h 454036"/>
                <a:gd name="connsiteX13" fmla="*/ 518562 w 520822"/>
                <a:gd name="connsiteY13" fmla="*/ 235937 h 454036"/>
                <a:gd name="connsiteX14" fmla="*/ 519919 w 520822"/>
                <a:gd name="connsiteY14" fmla="*/ 218099 h 454036"/>
                <a:gd name="connsiteX15" fmla="*/ 519919 w 520822"/>
                <a:gd name="connsiteY15" fmla="*/ 213452 h 454036"/>
                <a:gd name="connsiteX16" fmla="*/ 467158 w 520822"/>
                <a:gd name="connsiteY16" fmla="*/ 85141 h 454036"/>
                <a:gd name="connsiteX17" fmla="*/ 334050 w 520822"/>
                <a:gd name="connsiteY17" fmla="*/ 9743 h 454036"/>
                <a:gd name="connsiteX18" fmla="*/ 316564 w 520822"/>
                <a:gd name="connsiteY18" fmla="*/ 5996 h 454036"/>
                <a:gd name="connsiteX19" fmla="*/ 260487 w 520822"/>
                <a:gd name="connsiteY19" fmla="*/ 1049 h 454036"/>
                <a:gd name="connsiteX20" fmla="*/ 118335 w 520822"/>
                <a:gd name="connsiteY20" fmla="*/ 35675 h 454036"/>
                <a:gd name="connsiteX21" fmla="*/ 112908 w 520822"/>
                <a:gd name="connsiteY21" fmla="*/ 42421 h 454036"/>
                <a:gd name="connsiteX22" fmla="*/ 113963 w 520822"/>
                <a:gd name="connsiteY22" fmla="*/ 50965 h 454036"/>
                <a:gd name="connsiteX23" fmla="*/ 113963 w 520822"/>
                <a:gd name="connsiteY23" fmla="*/ 51265 h 454036"/>
                <a:gd name="connsiteX24" fmla="*/ 123761 w 520822"/>
                <a:gd name="connsiteY24" fmla="*/ 56661 h 454036"/>
                <a:gd name="connsiteX25" fmla="*/ 129037 w 520822"/>
                <a:gd name="connsiteY25" fmla="*/ 55312 h 454036"/>
                <a:gd name="connsiteX26" fmla="*/ 260487 w 520822"/>
                <a:gd name="connsiteY26" fmla="*/ 23234 h 454036"/>
                <a:gd name="connsiteX27" fmla="*/ 313248 w 520822"/>
                <a:gd name="connsiteY27" fmla="*/ 28031 h 454036"/>
                <a:gd name="connsiteX28" fmla="*/ 330583 w 520822"/>
                <a:gd name="connsiteY28" fmla="*/ 31778 h 454036"/>
                <a:gd name="connsiteX29" fmla="*/ 497307 w 520822"/>
                <a:gd name="connsiteY29" fmla="*/ 213303 h 454036"/>
                <a:gd name="connsiteX30" fmla="*/ 497307 w 520822"/>
                <a:gd name="connsiteY30" fmla="*/ 214801 h 454036"/>
                <a:gd name="connsiteX31" fmla="*/ 496101 w 520822"/>
                <a:gd name="connsiteY31" fmla="*/ 232189 h 454036"/>
                <a:gd name="connsiteX32" fmla="*/ 260487 w 520822"/>
                <a:gd name="connsiteY32" fmla="*/ 403221 h 454036"/>
                <a:gd name="connsiteX33" fmla="*/ 158131 w 520822"/>
                <a:gd name="connsiteY33" fmla="*/ 384484 h 454036"/>
                <a:gd name="connsiteX34" fmla="*/ 146825 w 520822"/>
                <a:gd name="connsiteY34" fmla="*/ 386283 h 454036"/>
                <a:gd name="connsiteX35" fmla="*/ 145167 w 520822"/>
                <a:gd name="connsiteY35" fmla="*/ 387182 h 454036"/>
                <a:gd name="connsiteX36" fmla="*/ 35274 w 520822"/>
                <a:gd name="connsiteY36" fmla="*/ 421958 h 454036"/>
                <a:gd name="connsiteX37" fmla="*/ 76729 w 520822"/>
                <a:gd name="connsiteY37" fmla="*/ 343413 h 454036"/>
                <a:gd name="connsiteX38" fmla="*/ 74769 w 520822"/>
                <a:gd name="connsiteY38" fmla="*/ 330521 h 454036"/>
                <a:gd name="connsiteX39" fmla="*/ 23818 w 520822"/>
                <a:gd name="connsiteY39" fmla="*/ 213003 h 454036"/>
                <a:gd name="connsiteX40" fmla="*/ 47485 w 520822"/>
                <a:gd name="connsiteY40" fmla="*/ 130260 h 454036"/>
                <a:gd name="connsiteX41" fmla="*/ 44168 w 520822"/>
                <a:gd name="connsiteY41" fmla="*/ 115420 h 454036"/>
                <a:gd name="connsiteX42" fmla="*/ 43867 w 520822"/>
                <a:gd name="connsiteY42" fmla="*/ 115420 h 454036"/>
                <a:gd name="connsiteX43" fmla="*/ 37686 w 520822"/>
                <a:gd name="connsiteY43" fmla="*/ 113322 h 454036"/>
                <a:gd name="connsiteX44" fmla="*/ 12663 w 520822"/>
                <a:gd name="connsiteY44" fmla="*/ 453137 h 454036"/>
                <a:gd name="connsiteX45" fmla="*/ 3166 w 520822"/>
                <a:gd name="connsiteY45" fmla="*/ 448640 h 454036"/>
                <a:gd name="connsiteX46" fmla="*/ 1658 w 520822"/>
                <a:gd name="connsiteY46" fmla="*/ 434849 h 454036"/>
                <a:gd name="connsiteX47" fmla="*/ 50047 w 520822"/>
                <a:gd name="connsiteY47" fmla="*/ 343263 h 454036"/>
                <a:gd name="connsiteX48" fmla="*/ 49294 w 520822"/>
                <a:gd name="connsiteY48" fmla="*/ 337567 h 454036"/>
                <a:gd name="connsiteX49" fmla="*/ 0 w 520822"/>
                <a:gd name="connsiteY49" fmla="*/ 213602 h 454036"/>
                <a:gd name="connsiteX50" fmla="*/ 27134 w 520822"/>
                <a:gd name="connsiteY50" fmla="*/ 118568 h 454036"/>
                <a:gd name="connsiteX51" fmla="*/ 34973 w 520822"/>
                <a:gd name="connsiteY51" fmla="*/ 113022 h 454036"/>
                <a:gd name="connsiteX52" fmla="*/ 44319 w 520822"/>
                <a:gd name="connsiteY52" fmla="*/ 114671 h 454036"/>
                <a:gd name="connsiteX53" fmla="*/ 44319 w 520822"/>
                <a:gd name="connsiteY53" fmla="*/ 114671 h 454036"/>
                <a:gd name="connsiteX54" fmla="*/ 44771 w 520822"/>
                <a:gd name="connsiteY54" fmla="*/ 114971 h 454036"/>
                <a:gd name="connsiteX55" fmla="*/ 48389 w 520822"/>
                <a:gd name="connsiteY55" fmla="*/ 131459 h 454036"/>
                <a:gd name="connsiteX56" fmla="*/ 24873 w 520822"/>
                <a:gd name="connsiteY56" fmla="*/ 213602 h 454036"/>
                <a:gd name="connsiteX57" fmla="*/ 75372 w 520822"/>
                <a:gd name="connsiteY57" fmla="*/ 330222 h 454036"/>
                <a:gd name="connsiteX58" fmla="*/ 77634 w 520822"/>
                <a:gd name="connsiteY58" fmla="*/ 344462 h 454036"/>
                <a:gd name="connsiteX59" fmla="*/ 77031 w 520822"/>
                <a:gd name="connsiteY59" fmla="*/ 345811 h 454036"/>
                <a:gd name="connsiteX60" fmla="*/ 37686 w 520822"/>
                <a:gd name="connsiteY60" fmla="*/ 420459 h 454036"/>
                <a:gd name="connsiteX61" fmla="*/ 144715 w 520822"/>
                <a:gd name="connsiteY61" fmla="*/ 386583 h 454036"/>
                <a:gd name="connsiteX62" fmla="*/ 146072 w 520822"/>
                <a:gd name="connsiteY62" fmla="*/ 385983 h 454036"/>
                <a:gd name="connsiteX63" fmla="*/ 158583 w 520822"/>
                <a:gd name="connsiteY63" fmla="*/ 383885 h 454036"/>
                <a:gd name="connsiteX64" fmla="*/ 260487 w 520822"/>
                <a:gd name="connsiteY64" fmla="*/ 402472 h 454036"/>
                <a:gd name="connsiteX65" fmla="*/ 495046 w 520822"/>
                <a:gd name="connsiteY65" fmla="*/ 232489 h 454036"/>
                <a:gd name="connsiteX66" fmla="*/ 496101 w 520822"/>
                <a:gd name="connsiteY66" fmla="*/ 215101 h 454036"/>
                <a:gd name="connsiteX67" fmla="*/ 496101 w 520822"/>
                <a:gd name="connsiteY67" fmla="*/ 213602 h 454036"/>
                <a:gd name="connsiteX68" fmla="*/ 330282 w 520822"/>
                <a:gd name="connsiteY68" fmla="*/ 33277 h 454036"/>
                <a:gd name="connsiteX69" fmla="*/ 312946 w 520822"/>
                <a:gd name="connsiteY69" fmla="*/ 29530 h 454036"/>
                <a:gd name="connsiteX70" fmla="*/ 260336 w 520822"/>
                <a:gd name="connsiteY70" fmla="*/ 24733 h 454036"/>
                <a:gd name="connsiteX71" fmla="*/ 129339 w 520822"/>
                <a:gd name="connsiteY71" fmla="*/ 56661 h 454036"/>
                <a:gd name="connsiteX72" fmla="*/ 123460 w 520822"/>
                <a:gd name="connsiteY72" fmla="*/ 58160 h 454036"/>
                <a:gd name="connsiteX73" fmla="*/ 112908 w 520822"/>
                <a:gd name="connsiteY73" fmla="*/ 52164 h 454036"/>
                <a:gd name="connsiteX74" fmla="*/ 112606 w 520822"/>
                <a:gd name="connsiteY74" fmla="*/ 51714 h 454036"/>
                <a:gd name="connsiteX75" fmla="*/ 111400 w 520822"/>
                <a:gd name="connsiteY75" fmla="*/ 42271 h 454036"/>
                <a:gd name="connsiteX76" fmla="*/ 117430 w 520822"/>
                <a:gd name="connsiteY76" fmla="*/ 34776 h 454036"/>
                <a:gd name="connsiteX77" fmla="*/ 260185 w 520822"/>
                <a:gd name="connsiteY77" fmla="*/ 0 h 454036"/>
                <a:gd name="connsiteX78" fmla="*/ 316413 w 520822"/>
                <a:gd name="connsiteY78" fmla="*/ 4947 h 454036"/>
                <a:gd name="connsiteX79" fmla="*/ 333900 w 520822"/>
                <a:gd name="connsiteY79" fmla="*/ 8694 h 454036"/>
                <a:gd name="connsiteX80" fmla="*/ 467610 w 520822"/>
                <a:gd name="connsiteY80" fmla="*/ 84392 h 454036"/>
                <a:gd name="connsiteX81" fmla="*/ 520823 w 520822"/>
                <a:gd name="connsiteY81" fmla="*/ 213602 h 454036"/>
                <a:gd name="connsiteX82" fmla="*/ 520823 w 520822"/>
                <a:gd name="connsiteY82" fmla="*/ 218249 h 454036"/>
                <a:gd name="connsiteX83" fmla="*/ 519466 w 520822"/>
                <a:gd name="connsiteY83" fmla="*/ 236237 h 454036"/>
                <a:gd name="connsiteX84" fmla="*/ 434899 w 520822"/>
                <a:gd name="connsiteY84" fmla="*/ 372193 h 454036"/>
                <a:gd name="connsiteX85" fmla="*/ 260336 w 520822"/>
                <a:gd name="connsiteY85" fmla="*/ 427355 h 454036"/>
                <a:gd name="connsiteX86" fmla="*/ 156925 w 520822"/>
                <a:gd name="connsiteY86" fmla="*/ 409817 h 454036"/>
                <a:gd name="connsiteX87" fmla="*/ 153760 w 520822"/>
                <a:gd name="connsiteY87" fmla="*/ 409817 h 454036"/>
                <a:gd name="connsiteX88" fmla="*/ 16130 w 520822"/>
                <a:gd name="connsiteY88" fmla="*/ 453436 h 454036"/>
                <a:gd name="connsiteX89" fmla="*/ 12361 w 520822"/>
                <a:gd name="connsiteY89" fmla="*/ 454036 h 45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20822" h="454036">
                  <a:moveTo>
                    <a:pt x="37535" y="113921"/>
                  </a:moveTo>
                  <a:cubicBezTo>
                    <a:pt x="36782" y="113921"/>
                    <a:pt x="35877" y="113921"/>
                    <a:pt x="35124" y="114221"/>
                  </a:cubicBezTo>
                  <a:cubicBezTo>
                    <a:pt x="32109" y="114971"/>
                    <a:pt x="29697" y="116619"/>
                    <a:pt x="28039" y="119317"/>
                  </a:cubicBezTo>
                  <a:cubicBezTo>
                    <a:pt x="10552" y="148397"/>
                    <a:pt x="1206" y="180925"/>
                    <a:pt x="1206" y="213602"/>
                  </a:cubicBezTo>
                  <a:cubicBezTo>
                    <a:pt x="1206" y="257672"/>
                    <a:pt x="18542" y="301741"/>
                    <a:pt x="49897" y="337567"/>
                  </a:cubicBezTo>
                  <a:cubicBezTo>
                    <a:pt x="51705" y="339515"/>
                    <a:pt x="52007" y="342363"/>
                    <a:pt x="50801" y="344612"/>
                  </a:cubicBezTo>
                  <a:lnTo>
                    <a:pt x="2563" y="436198"/>
                  </a:lnTo>
                  <a:cubicBezTo>
                    <a:pt x="452" y="440246"/>
                    <a:pt x="904" y="445192"/>
                    <a:pt x="3919" y="448640"/>
                  </a:cubicBezTo>
                  <a:cubicBezTo>
                    <a:pt x="6784" y="452087"/>
                    <a:pt x="11607" y="453436"/>
                    <a:pt x="15979" y="452087"/>
                  </a:cubicBezTo>
                  <a:lnTo>
                    <a:pt x="153609" y="408468"/>
                  </a:lnTo>
                  <a:cubicBezTo>
                    <a:pt x="154966" y="408018"/>
                    <a:pt x="156322" y="408018"/>
                    <a:pt x="157528" y="408468"/>
                  </a:cubicBezTo>
                  <a:cubicBezTo>
                    <a:pt x="190089" y="420010"/>
                    <a:pt x="224760" y="425856"/>
                    <a:pt x="260638" y="425856"/>
                  </a:cubicBezTo>
                  <a:cubicBezTo>
                    <a:pt x="325006" y="425856"/>
                    <a:pt x="386660" y="406369"/>
                    <a:pt x="434446" y="370993"/>
                  </a:cubicBezTo>
                  <a:cubicBezTo>
                    <a:pt x="481931" y="335768"/>
                    <a:pt x="511929" y="287801"/>
                    <a:pt x="518562" y="235937"/>
                  </a:cubicBezTo>
                  <a:cubicBezTo>
                    <a:pt x="519316" y="230091"/>
                    <a:pt x="519768" y="224095"/>
                    <a:pt x="519919" y="218099"/>
                  </a:cubicBezTo>
                  <a:cubicBezTo>
                    <a:pt x="519919" y="216600"/>
                    <a:pt x="519919" y="215101"/>
                    <a:pt x="519919" y="213452"/>
                  </a:cubicBezTo>
                  <a:cubicBezTo>
                    <a:pt x="519919" y="166685"/>
                    <a:pt x="501678" y="122315"/>
                    <a:pt x="467158" y="85141"/>
                  </a:cubicBezTo>
                  <a:cubicBezTo>
                    <a:pt x="433843" y="49316"/>
                    <a:pt x="386509" y="22484"/>
                    <a:pt x="334050" y="9743"/>
                  </a:cubicBezTo>
                  <a:cubicBezTo>
                    <a:pt x="328322" y="8394"/>
                    <a:pt x="322443" y="7045"/>
                    <a:pt x="316564" y="5996"/>
                  </a:cubicBezTo>
                  <a:cubicBezTo>
                    <a:pt x="298173" y="2698"/>
                    <a:pt x="279330" y="1049"/>
                    <a:pt x="260487" y="1049"/>
                  </a:cubicBezTo>
                  <a:cubicBezTo>
                    <a:pt x="209686" y="1049"/>
                    <a:pt x="160543" y="13041"/>
                    <a:pt x="118335" y="35675"/>
                  </a:cubicBezTo>
                  <a:cubicBezTo>
                    <a:pt x="115621" y="37174"/>
                    <a:pt x="113662" y="39573"/>
                    <a:pt x="112908" y="42421"/>
                  </a:cubicBezTo>
                  <a:cubicBezTo>
                    <a:pt x="112154" y="45269"/>
                    <a:pt x="112456" y="48267"/>
                    <a:pt x="113963" y="50965"/>
                  </a:cubicBezTo>
                  <a:lnTo>
                    <a:pt x="113963" y="51265"/>
                  </a:lnTo>
                  <a:cubicBezTo>
                    <a:pt x="116224" y="54712"/>
                    <a:pt x="119842" y="56661"/>
                    <a:pt x="123761" y="56661"/>
                  </a:cubicBezTo>
                  <a:cubicBezTo>
                    <a:pt x="125570" y="56661"/>
                    <a:pt x="127379" y="56211"/>
                    <a:pt x="129037" y="55312"/>
                  </a:cubicBezTo>
                  <a:cubicBezTo>
                    <a:pt x="167930" y="34326"/>
                    <a:pt x="213455" y="23234"/>
                    <a:pt x="260487" y="23234"/>
                  </a:cubicBezTo>
                  <a:cubicBezTo>
                    <a:pt x="278275" y="23234"/>
                    <a:pt x="296063" y="24883"/>
                    <a:pt x="313248" y="28031"/>
                  </a:cubicBezTo>
                  <a:cubicBezTo>
                    <a:pt x="319127" y="29080"/>
                    <a:pt x="324855" y="30429"/>
                    <a:pt x="330583" y="31778"/>
                  </a:cubicBezTo>
                  <a:cubicBezTo>
                    <a:pt x="430376" y="56661"/>
                    <a:pt x="497307" y="129510"/>
                    <a:pt x="497307" y="213303"/>
                  </a:cubicBezTo>
                  <a:lnTo>
                    <a:pt x="497307" y="214801"/>
                  </a:lnTo>
                  <a:cubicBezTo>
                    <a:pt x="497307" y="220647"/>
                    <a:pt x="496855" y="226493"/>
                    <a:pt x="496101" y="232189"/>
                  </a:cubicBezTo>
                  <a:cubicBezTo>
                    <a:pt x="484041" y="329772"/>
                    <a:pt x="382741" y="403221"/>
                    <a:pt x="260487" y="403221"/>
                  </a:cubicBezTo>
                  <a:cubicBezTo>
                    <a:pt x="224610" y="403221"/>
                    <a:pt x="190240" y="396926"/>
                    <a:pt x="158131" y="384484"/>
                  </a:cubicBezTo>
                  <a:cubicBezTo>
                    <a:pt x="154363" y="382985"/>
                    <a:pt x="149991" y="383735"/>
                    <a:pt x="146825" y="386283"/>
                  </a:cubicBezTo>
                  <a:cubicBezTo>
                    <a:pt x="146373" y="386583"/>
                    <a:pt x="145921" y="386882"/>
                    <a:pt x="145167" y="387182"/>
                  </a:cubicBezTo>
                  <a:lnTo>
                    <a:pt x="35274" y="421958"/>
                  </a:lnTo>
                  <a:lnTo>
                    <a:pt x="76729" y="343413"/>
                  </a:lnTo>
                  <a:cubicBezTo>
                    <a:pt x="78839" y="339215"/>
                    <a:pt x="78086" y="333969"/>
                    <a:pt x="74769" y="330521"/>
                  </a:cubicBezTo>
                  <a:cubicBezTo>
                    <a:pt x="41455" y="296645"/>
                    <a:pt x="23818" y="256023"/>
                    <a:pt x="23818" y="213003"/>
                  </a:cubicBezTo>
                  <a:cubicBezTo>
                    <a:pt x="23818" y="184373"/>
                    <a:pt x="31958" y="155892"/>
                    <a:pt x="47485" y="130260"/>
                  </a:cubicBezTo>
                  <a:cubicBezTo>
                    <a:pt x="50499" y="125163"/>
                    <a:pt x="49143" y="118718"/>
                    <a:pt x="44168" y="115420"/>
                  </a:cubicBezTo>
                  <a:lnTo>
                    <a:pt x="43867" y="115420"/>
                  </a:lnTo>
                  <a:cubicBezTo>
                    <a:pt x="42058" y="113921"/>
                    <a:pt x="39947" y="113322"/>
                    <a:pt x="37686" y="113322"/>
                  </a:cubicBezTo>
                  <a:moveTo>
                    <a:pt x="12663" y="453137"/>
                  </a:moveTo>
                  <a:cubicBezTo>
                    <a:pt x="8894" y="453137"/>
                    <a:pt x="5427" y="451488"/>
                    <a:pt x="3166" y="448640"/>
                  </a:cubicBezTo>
                  <a:cubicBezTo>
                    <a:pt x="-151" y="444742"/>
                    <a:pt x="-754" y="439346"/>
                    <a:pt x="1658" y="434849"/>
                  </a:cubicBezTo>
                  <a:lnTo>
                    <a:pt x="50047" y="343263"/>
                  </a:lnTo>
                  <a:cubicBezTo>
                    <a:pt x="50952" y="341464"/>
                    <a:pt x="50650" y="339215"/>
                    <a:pt x="49294" y="337567"/>
                  </a:cubicBezTo>
                  <a:cubicBezTo>
                    <a:pt x="17486" y="302341"/>
                    <a:pt x="0" y="257972"/>
                    <a:pt x="0" y="213602"/>
                  </a:cubicBezTo>
                  <a:cubicBezTo>
                    <a:pt x="0" y="180775"/>
                    <a:pt x="9346" y="147948"/>
                    <a:pt x="27134" y="118568"/>
                  </a:cubicBezTo>
                  <a:cubicBezTo>
                    <a:pt x="28943" y="115720"/>
                    <a:pt x="31656" y="113771"/>
                    <a:pt x="34973" y="113022"/>
                  </a:cubicBezTo>
                  <a:cubicBezTo>
                    <a:pt x="38138" y="112272"/>
                    <a:pt x="41606" y="113022"/>
                    <a:pt x="44319" y="114671"/>
                  </a:cubicBezTo>
                  <a:lnTo>
                    <a:pt x="44319" y="114671"/>
                  </a:lnTo>
                  <a:lnTo>
                    <a:pt x="44771" y="114971"/>
                  </a:lnTo>
                  <a:cubicBezTo>
                    <a:pt x="50198" y="118568"/>
                    <a:pt x="51856" y="125763"/>
                    <a:pt x="48389" y="131459"/>
                  </a:cubicBezTo>
                  <a:cubicBezTo>
                    <a:pt x="33013" y="156792"/>
                    <a:pt x="24873" y="185272"/>
                    <a:pt x="24873" y="213602"/>
                  </a:cubicBezTo>
                  <a:cubicBezTo>
                    <a:pt x="24873" y="256323"/>
                    <a:pt x="42359" y="296645"/>
                    <a:pt x="75372" y="330222"/>
                  </a:cubicBezTo>
                  <a:cubicBezTo>
                    <a:pt x="79141" y="333969"/>
                    <a:pt x="80045" y="339665"/>
                    <a:pt x="77634" y="344462"/>
                  </a:cubicBezTo>
                  <a:lnTo>
                    <a:pt x="77031" y="345811"/>
                  </a:lnTo>
                  <a:lnTo>
                    <a:pt x="37686" y="420459"/>
                  </a:lnTo>
                  <a:lnTo>
                    <a:pt x="144715" y="386583"/>
                  </a:lnTo>
                  <a:lnTo>
                    <a:pt x="146072" y="385983"/>
                  </a:lnTo>
                  <a:cubicBezTo>
                    <a:pt x="149539" y="383135"/>
                    <a:pt x="154363" y="382236"/>
                    <a:pt x="158583" y="383885"/>
                  </a:cubicBezTo>
                  <a:cubicBezTo>
                    <a:pt x="190541" y="396176"/>
                    <a:pt x="224911" y="402472"/>
                    <a:pt x="260487" y="402472"/>
                  </a:cubicBezTo>
                  <a:cubicBezTo>
                    <a:pt x="382138" y="402472"/>
                    <a:pt x="482986" y="329322"/>
                    <a:pt x="495046" y="232489"/>
                  </a:cubicBezTo>
                  <a:cubicBezTo>
                    <a:pt x="495799" y="226793"/>
                    <a:pt x="496101" y="220947"/>
                    <a:pt x="496101" y="215101"/>
                  </a:cubicBezTo>
                  <a:lnTo>
                    <a:pt x="496101" y="213602"/>
                  </a:lnTo>
                  <a:cubicBezTo>
                    <a:pt x="496101" y="130410"/>
                    <a:pt x="429472" y="58010"/>
                    <a:pt x="330282" y="33277"/>
                  </a:cubicBezTo>
                  <a:cubicBezTo>
                    <a:pt x="324553" y="31928"/>
                    <a:pt x="318825" y="30579"/>
                    <a:pt x="312946" y="29530"/>
                  </a:cubicBezTo>
                  <a:cubicBezTo>
                    <a:pt x="295761" y="26382"/>
                    <a:pt x="278124" y="24733"/>
                    <a:pt x="260336" y="24733"/>
                  </a:cubicBezTo>
                  <a:cubicBezTo>
                    <a:pt x="213455" y="24733"/>
                    <a:pt x="168231" y="35675"/>
                    <a:pt x="129339" y="56661"/>
                  </a:cubicBezTo>
                  <a:cubicBezTo>
                    <a:pt x="127530" y="57560"/>
                    <a:pt x="125570" y="58160"/>
                    <a:pt x="123460" y="58160"/>
                  </a:cubicBezTo>
                  <a:cubicBezTo>
                    <a:pt x="119088" y="58160"/>
                    <a:pt x="115169" y="55911"/>
                    <a:pt x="112908" y="52164"/>
                  </a:cubicBezTo>
                  <a:lnTo>
                    <a:pt x="112606" y="51714"/>
                  </a:lnTo>
                  <a:cubicBezTo>
                    <a:pt x="110948" y="48866"/>
                    <a:pt x="110647" y="45568"/>
                    <a:pt x="111400" y="42271"/>
                  </a:cubicBezTo>
                  <a:cubicBezTo>
                    <a:pt x="112305" y="38973"/>
                    <a:pt x="114415" y="36425"/>
                    <a:pt x="117430" y="34776"/>
                  </a:cubicBezTo>
                  <a:cubicBezTo>
                    <a:pt x="159789" y="11992"/>
                    <a:pt x="209234" y="0"/>
                    <a:pt x="260185" y="0"/>
                  </a:cubicBezTo>
                  <a:cubicBezTo>
                    <a:pt x="279028" y="0"/>
                    <a:pt x="298022" y="1649"/>
                    <a:pt x="316413" y="4947"/>
                  </a:cubicBezTo>
                  <a:cubicBezTo>
                    <a:pt x="322292" y="5996"/>
                    <a:pt x="328171" y="7195"/>
                    <a:pt x="333900" y="8694"/>
                  </a:cubicBezTo>
                  <a:cubicBezTo>
                    <a:pt x="386660" y="21435"/>
                    <a:pt x="434145" y="48417"/>
                    <a:pt x="467610" y="84392"/>
                  </a:cubicBezTo>
                  <a:cubicBezTo>
                    <a:pt x="502432" y="121866"/>
                    <a:pt x="520823" y="166385"/>
                    <a:pt x="520823" y="213602"/>
                  </a:cubicBezTo>
                  <a:cubicBezTo>
                    <a:pt x="520823" y="215101"/>
                    <a:pt x="520823" y="216750"/>
                    <a:pt x="520823" y="218249"/>
                  </a:cubicBezTo>
                  <a:cubicBezTo>
                    <a:pt x="520672" y="224245"/>
                    <a:pt x="520220" y="230241"/>
                    <a:pt x="519466" y="236237"/>
                  </a:cubicBezTo>
                  <a:cubicBezTo>
                    <a:pt x="512683" y="288401"/>
                    <a:pt x="482685" y="336667"/>
                    <a:pt x="434899" y="372193"/>
                  </a:cubicBezTo>
                  <a:cubicBezTo>
                    <a:pt x="386962" y="407718"/>
                    <a:pt x="324855" y="427355"/>
                    <a:pt x="260336" y="427355"/>
                  </a:cubicBezTo>
                  <a:cubicBezTo>
                    <a:pt x="224308" y="427355"/>
                    <a:pt x="189486" y="421509"/>
                    <a:pt x="156925" y="409817"/>
                  </a:cubicBezTo>
                  <a:cubicBezTo>
                    <a:pt x="155870" y="409367"/>
                    <a:pt x="154815" y="409367"/>
                    <a:pt x="153760" y="409817"/>
                  </a:cubicBezTo>
                  <a:lnTo>
                    <a:pt x="16130" y="453436"/>
                  </a:lnTo>
                  <a:cubicBezTo>
                    <a:pt x="14924" y="453886"/>
                    <a:pt x="13567" y="454036"/>
                    <a:pt x="12361" y="454036"/>
                  </a:cubicBezTo>
                </a:path>
              </a:pathLst>
            </a:custGeom>
            <a:solidFill>
              <a:srgbClr val="000000"/>
            </a:solidFill>
            <a:ln w="1491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F3930CC-9BEF-3594-D353-C5AA6FD1515A}"/>
                </a:ext>
              </a:extLst>
            </p:cNvPr>
            <p:cNvSpPr/>
            <p:nvPr/>
          </p:nvSpPr>
          <p:spPr>
            <a:xfrm>
              <a:off x="3878429" y="6098958"/>
              <a:ext cx="27639" cy="26509"/>
            </a:xfrm>
            <a:custGeom>
              <a:avLst/>
              <a:gdLst>
                <a:gd name="connsiteX0" fmla="*/ 2619 w 27639"/>
                <a:gd name="connsiteY0" fmla="*/ 22162 h 26509"/>
                <a:gd name="connsiteX1" fmla="*/ 2619 w 27639"/>
                <a:gd name="connsiteY1" fmla="*/ 22162 h 26509"/>
                <a:gd name="connsiteX2" fmla="*/ 2921 w 27639"/>
                <a:gd name="connsiteY2" fmla="*/ 22462 h 26509"/>
                <a:gd name="connsiteX3" fmla="*/ 9101 w 27639"/>
                <a:gd name="connsiteY3" fmla="*/ 26209 h 26509"/>
                <a:gd name="connsiteX4" fmla="*/ 11965 w 27639"/>
                <a:gd name="connsiteY4" fmla="*/ 26509 h 26509"/>
                <a:gd name="connsiteX5" fmla="*/ 19201 w 27639"/>
                <a:gd name="connsiteY5" fmla="*/ 23961 h 26509"/>
                <a:gd name="connsiteX6" fmla="*/ 22970 w 27639"/>
                <a:gd name="connsiteY6" fmla="*/ 21113 h 26509"/>
                <a:gd name="connsiteX7" fmla="*/ 27341 w 27639"/>
                <a:gd name="connsiteY7" fmla="*/ 9271 h 26509"/>
                <a:gd name="connsiteX8" fmla="*/ 25532 w 27639"/>
                <a:gd name="connsiteY8" fmla="*/ 5224 h 26509"/>
                <a:gd name="connsiteX9" fmla="*/ 25532 w 27639"/>
                <a:gd name="connsiteY9" fmla="*/ 5224 h 26509"/>
                <a:gd name="connsiteX10" fmla="*/ 25532 w 27639"/>
                <a:gd name="connsiteY10" fmla="*/ 4924 h 26509"/>
                <a:gd name="connsiteX11" fmla="*/ 25231 w 27639"/>
                <a:gd name="connsiteY11" fmla="*/ 4924 h 26509"/>
                <a:gd name="connsiteX12" fmla="*/ 25231 w 27639"/>
                <a:gd name="connsiteY12" fmla="*/ 4924 h 26509"/>
                <a:gd name="connsiteX13" fmla="*/ 17543 w 27639"/>
                <a:gd name="connsiteY13" fmla="*/ 127 h 26509"/>
                <a:gd name="connsiteX14" fmla="*/ 8649 w 27639"/>
                <a:gd name="connsiteY14" fmla="*/ 2226 h 26509"/>
                <a:gd name="connsiteX15" fmla="*/ 4428 w 27639"/>
                <a:gd name="connsiteY15" fmla="*/ 5524 h 26509"/>
                <a:gd name="connsiteX16" fmla="*/ 57 w 27639"/>
                <a:gd name="connsiteY16" fmla="*/ 13468 h 26509"/>
                <a:gd name="connsiteX17" fmla="*/ 2770 w 27639"/>
                <a:gd name="connsiteY17" fmla="*/ 22162 h 26509"/>
                <a:gd name="connsiteX18" fmla="*/ 2770 w 27639"/>
                <a:gd name="connsiteY18" fmla="*/ 22162 h 2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639" h="26509">
                  <a:moveTo>
                    <a:pt x="2619" y="22162"/>
                  </a:moveTo>
                  <a:lnTo>
                    <a:pt x="2619" y="22162"/>
                  </a:lnTo>
                  <a:cubicBezTo>
                    <a:pt x="2619" y="22162"/>
                    <a:pt x="2921" y="22462"/>
                    <a:pt x="2921" y="22462"/>
                  </a:cubicBezTo>
                  <a:cubicBezTo>
                    <a:pt x="4579" y="24261"/>
                    <a:pt x="6689" y="25610"/>
                    <a:pt x="9101" y="26209"/>
                  </a:cubicBezTo>
                  <a:cubicBezTo>
                    <a:pt x="10006" y="26359"/>
                    <a:pt x="10910" y="26509"/>
                    <a:pt x="11965" y="26509"/>
                  </a:cubicBezTo>
                  <a:cubicBezTo>
                    <a:pt x="14528" y="26509"/>
                    <a:pt x="17091" y="25610"/>
                    <a:pt x="19201" y="23961"/>
                  </a:cubicBezTo>
                  <a:cubicBezTo>
                    <a:pt x="20407" y="22912"/>
                    <a:pt x="21764" y="22012"/>
                    <a:pt x="22970" y="21113"/>
                  </a:cubicBezTo>
                  <a:cubicBezTo>
                    <a:pt x="26588" y="18415"/>
                    <a:pt x="28397" y="13768"/>
                    <a:pt x="27341" y="9271"/>
                  </a:cubicBezTo>
                  <a:cubicBezTo>
                    <a:pt x="27040" y="7772"/>
                    <a:pt x="26437" y="6423"/>
                    <a:pt x="25532" y="5224"/>
                  </a:cubicBezTo>
                  <a:lnTo>
                    <a:pt x="25532" y="5224"/>
                  </a:lnTo>
                  <a:lnTo>
                    <a:pt x="25532" y="4924"/>
                  </a:lnTo>
                  <a:cubicBezTo>
                    <a:pt x="25532" y="4924"/>
                    <a:pt x="25231" y="4924"/>
                    <a:pt x="25231" y="4924"/>
                  </a:cubicBezTo>
                  <a:lnTo>
                    <a:pt x="25231" y="4924"/>
                  </a:lnTo>
                  <a:cubicBezTo>
                    <a:pt x="23422" y="2226"/>
                    <a:pt x="20709" y="577"/>
                    <a:pt x="17543" y="127"/>
                  </a:cubicBezTo>
                  <a:cubicBezTo>
                    <a:pt x="14377" y="-322"/>
                    <a:pt x="11212" y="427"/>
                    <a:pt x="8649" y="2226"/>
                  </a:cubicBezTo>
                  <a:cubicBezTo>
                    <a:pt x="7142" y="3275"/>
                    <a:pt x="5785" y="4325"/>
                    <a:pt x="4428" y="5524"/>
                  </a:cubicBezTo>
                  <a:cubicBezTo>
                    <a:pt x="1865" y="7472"/>
                    <a:pt x="358" y="10320"/>
                    <a:pt x="57" y="13468"/>
                  </a:cubicBezTo>
                  <a:cubicBezTo>
                    <a:pt x="-245" y="16616"/>
                    <a:pt x="660" y="19764"/>
                    <a:pt x="2770" y="22162"/>
                  </a:cubicBezTo>
                  <a:lnTo>
                    <a:pt x="2770" y="22162"/>
                  </a:lnTo>
                  <a:close/>
                </a:path>
              </a:pathLst>
            </a:custGeom>
            <a:solidFill>
              <a:srgbClr val="000000"/>
            </a:solidFill>
            <a:ln w="1491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3EEAC94-00A5-05FE-7356-F2F0F0621CEE}"/>
                </a:ext>
              </a:extLst>
            </p:cNvPr>
            <p:cNvSpPr/>
            <p:nvPr/>
          </p:nvSpPr>
          <p:spPr>
            <a:xfrm>
              <a:off x="3877779" y="6098452"/>
              <a:ext cx="28890" cy="27764"/>
            </a:xfrm>
            <a:custGeom>
              <a:avLst/>
              <a:gdLst>
                <a:gd name="connsiteX0" fmla="*/ 3721 w 28890"/>
                <a:gd name="connsiteY0" fmla="*/ 22368 h 27764"/>
                <a:gd name="connsiteX1" fmla="*/ 4023 w 28890"/>
                <a:gd name="connsiteY1" fmla="*/ 22668 h 27764"/>
                <a:gd name="connsiteX2" fmla="*/ 9902 w 28890"/>
                <a:gd name="connsiteY2" fmla="*/ 26266 h 27764"/>
                <a:gd name="connsiteX3" fmla="*/ 19399 w 28890"/>
                <a:gd name="connsiteY3" fmla="*/ 24167 h 27764"/>
                <a:gd name="connsiteX4" fmla="*/ 23318 w 28890"/>
                <a:gd name="connsiteY4" fmla="*/ 21169 h 27764"/>
                <a:gd name="connsiteX5" fmla="*/ 27539 w 28890"/>
                <a:gd name="connsiteY5" fmla="*/ 9927 h 27764"/>
                <a:gd name="connsiteX6" fmla="*/ 25881 w 28890"/>
                <a:gd name="connsiteY6" fmla="*/ 6180 h 27764"/>
                <a:gd name="connsiteX7" fmla="*/ 25428 w 28890"/>
                <a:gd name="connsiteY7" fmla="*/ 5580 h 27764"/>
                <a:gd name="connsiteX8" fmla="*/ 25428 w 28890"/>
                <a:gd name="connsiteY8" fmla="*/ 5580 h 27764"/>
                <a:gd name="connsiteX9" fmla="*/ 18193 w 28890"/>
                <a:gd name="connsiteY9" fmla="*/ 1233 h 27764"/>
                <a:gd name="connsiteX10" fmla="*/ 9751 w 28890"/>
                <a:gd name="connsiteY10" fmla="*/ 3331 h 27764"/>
                <a:gd name="connsiteX11" fmla="*/ 5530 w 28890"/>
                <a:gd name="connsiteY11" fmla="*/ 6629 h 27764"/>
                <a:gd name="connsiteX12" fmla="*/ 1309 w 28890"/>
                <a:gd name="connsiteY12" fmla="*/ 14124 h 27764"/>
                <a:gd name="connsiteX13" fmla="*/ 3872 w 28890"/>
                <a:gd name="connsiteY13" fmla="*/ 22368 h 27764"/>
                <a:gd name="connsiteX14" fmla="*/ 3872 w 28890"/>
                <a:gd name="connsiteY14" fmla="*/ 22368 h 27764"/>
                <a:gd name="connsiteX15" fmla="*/ 12464 w 28890"/>
                <a:gd name="connsiteY15" fmla="*/ 27765 h 27764"/>
                <a:gd name="connsiteX16" fmla="*/ 9600 w 28890"/>
                <a:gd name="connsiteY16" fmla="*/ 27465 h 27764"/>
                <a:gd name="connsiteX17" fmla="*/ 3118 w 28890"/>
                <a:gd name="connsiteY17" fmla="*/ 23567 h 27764"/>
                <a:gd name="connsiteX18" fmla="*/ 2817 w 28890"/>
                <a:gd name="connsiteY18" fmla="*/ 23268 h 27764"/>
                <a:gd name="connsiteX19" fmla="*/ 2817 w 28890"/>
                <a:gd name="connsiteY19" fmla="*/ 23268 h 27764"/>
                <a:gd name="connsiteX20" fmla="*/ 103 w 28890"/>
                <a:gd name="connsiteY20" fmla="*/ 14124 h 27764"/>
                <a:gd name="connsiteX21" fmla="*/ 4776 w 28890"/>
                <a:gd name="connsiteY21" fmla="*/ 5730 h 27764"/>
                <a:gd name="connsiteX22" fmla="*/ 8997 w 28890"/>
                <a:gd name="connsiteY22" fmla="*/ 2432 h 27764"/>
                <a:gd name="connsiteX23" fmla="*/ 18343 w 28890"/>
                <a:gd name="connsiteY23" fmla="*/ 184 h 27764"/>
                <a:gd name="connsiteX24" fmla="*/ 26484 w 28890"/>
                <a:gd name="connsiteY24" fmla="*/ 5130 h 27764"/>
                <a:gd name="connsiteX25" fmla="*/ 26785 w 28890"/>
                <a:gd name="connsiteY25" fmla="*/ 5730 h 27764"/>
                <a:gd name="connsiteX26" fmla="*/ 28594 w 28890"/>
                <a:gd name="connsiteY26" fmla="*/ 9777 h 27764"/>
                <a:gd name="connsiteX27" fmla="*/ 23921 w 28890"/>
                <a:gd name="connsiteY27" fmla="*/ 22218 h 27764"/>
                <a:gd name="connsiteX28" fmla="*/ 20152 w 28890"/>
                <a:gd name="connsiteY28" fmla="*/ 25216 h 27764"/>
                <a:gd name="connsiteX29" fmla="*/ 12615 w 28890"/>
                <a:gd name="connsiteY29" fmla="*/ 27765 h 2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890" h="27764">
                  <a:moveTo>
                    <a:pt x="3721" y="22368"/>
                  </a:moveTo>
                  <a:lnTo>
                    <a:pt x="4023" y="22668"/>
                  </a:lnTo>
                  <a:cubicBezTo>
                    <a:pt x="5530" y="24467"/>
                    <a:pt x="7490" y="25666"/>
                    <a:pt x="9902" y="26266"/>
                  </a:cubicBezTo>
                  <a:cubicBezTo>
                    <a:pt x="13218" y="27015"/>
                    <a:pt x="16685" y="26266"/>
                    <a:pt x="19399" y="24167"/>
                  </a:cubicBezTo>
                  <a:cubicBezTo>
                    <a:pt x="20755" y="23118"/>
                    <a:pt x="21961" y="22218"/>
                    <a:pt x="23318" y="21169"/>
                  </a:cubicBezTo>
                  <a:cubicBezTo>
                    <a:pt x="26785" y="18621"/>
                    <a:pt x="28443" y="14124"/>
                    <a:pt x="27539" y="9927"/>
                  </a:cubicBezTo>
                  <a:cubicBezTo>
                    <a:pt x="27237" y="8578"/>
                    <a:pt x="26634" y="7229"/>
                    <a:pt x="25881" y="6180"/>
                  </a:cubicBezTo>
                  <a:lnTo>
                    <a:pt x="25428" y="5580"/>
                  </a:lnTo>
                  <a:lnTo>
                    <a:pt x="25428" y="5580"/>
                  </a:lnTo>
                  <a:cubicBezTo>
                    <a:pt x="23620" y="3182"/>
                    <a:pt x="21057" y="1683"/>
                    <a:pt x="18193" y="1233"/>
                  </a:cubicBezTo>
                  <a:cubicBezTo>
                    <a:pt x="15178" y="783"/>
                    <a:pt x="12314" y="1533"/>
                    <a:pt x="9751" y="3331"/>
                  </a:cubicBezTo>
                  <a:cubicBezTo>
                    <a:pt x="8244" y="4381"/>
                    <a:pt x="6887" y="5580"/>
                    <a:pt x="5530" y="6629"/>
                  </a:cubicBezTo>
                  <a:cubicBezTo>
                    <a:pt x="3118" y="8428"/>
                    <a:pt x="1762" y="11126"/>
                    <a:pt x="1309" y="14124"/>
                  </a:cubicBezTo>
                  <a:cubicBezTo>
                    <a:pt x="1008" y="17122"/>
                    <a:pt x="1912" y="19970"/>
                    <a:pt x="3872" y="22368"/>
                  </a:cubicBezTo>
                  <a:lnTo>
                    <a:pt x="3872" y="22368"/>
                  </a:lnTo>
                  <a:close/>
                  <a:moveTo>
                    <a:pt x="12464" y="27765"/>
                  </a:moveTo>
                  <a:cubicBezTo>
                    <a:pt x="11560" y="27765"/>
                    <a:pt x="10505" y="27765"/>
                    <a:pt x="9600" y="27465"/>
                  </a:cubicBezTo>
                  <a:cubicBezTo>
                    <a:pt x="7038" y="26865"/>
                    <a:pt x="4776" y="25516"/>
                    <a:pt x="3118" y="23567"/>
                  </a:cubicBezTo>
                  <a:lnTo>
                    <a:pt x="2817" y="23268"/>
                  </a:lnTo>
                  <a:lnTo>
                    <a:pt x="2817" y="23268"/>
                  </a:lnTo>
                  <a:cubicBezTo>
                    <a:pt x="706" y="20570"/>
                    <a:pt x="-349" y="17422"/>
                    <a:pt x="103" y="14124"/>
                  </a:cubicBezTo>
                  <a:cubicBezTo>
                    <a:pt x="405" y="10826"/>
                    <a:pt x="2063" y="7828"/>
                    <a:pt x="4776" y="5730"/>
                  </a:cubicBezTo>
                  <a:cubicBezTo>
                    <a:pt x="6133" y="4681"/>
                    <a:pt x="7641" y="3481"/>
                    <a:pt x="8997" y="2432"/>
                  </a:cubicBezTo>
                  <a:cubicBezTo>
                    <a:pt x="11711" y="483"/>
                    <a:pt x="15027" y="-416"/>
                    <a:pt x="18343" y="184"/>
                  </a:cubicBezTo>
                  <a:cubicBezTo>
                    <a:pt x="21660" y="633"/>
                    <a:pt x="24524" y="2432"/>
                    <a:pt x="26484" y="5130"/>
                  </a:cubicBezTo>
                  <a:lnTo>
                    <a:pt x="26785" y="5730"/>
                  </a:lnTo>
                  <a:cubicBezTo>
                    <a:pt x="27690" y="6929"/>
                    <a:pt x="28293" y="8278"/>
                    <a:pt x="28594" y="9777"/>
                  </a:cubicBezTo>
                  <a:cubicBezTo>
                    <a:pt x="29649" y="14424"/>
                    <a:pt x="27840" y="19370"/>
                    <a:pt x="23921" y="22218"/>
                  </a:cubicBezTo>
                  <a:cubicBezTo>
                    <a:pt x="22564" y="23268"/>
                    <a:pt x="21358" y="24167"/>
                    <a:pt x="20152" y="25216"/>
                  </a:cubicBezTo>
                  <a:cubicBezTo>
                    <a:pt x="18042" y="26865"/>
                    <a:pt x="15329" y="27765"/>
                    <a:pt x="12615" y="27765"/>
                  </a:cubicBezTo>
                </a:path>
              </a:pathLst>
            </a:custGeom>
            <a:solidFill>
              <a:srgbClr val="000000"/>
            </a:solidFill>
            <a:ln w="1491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AF9A2BD-1D75-C803-33B2-DD53089937B6}"/>
                </a:ext>
              </a:extLst>
            </p:cNvPr>
            <p:cNvSpPr/>
            <p:nvPr/>
          </p:nvSpPr>
          <p:spPr>
            <a:xfrm>
              <a:off x="4416945" y="6055166"/>
              <a:ext cx="60147" cy="59958"/>
            </a:xfrm>
            <a:custGeom>
              <a:avLst/>
              <a:gdLst>
                <a:gd name="connsiteX0" fmla="*/ 42359 w 60147"/>
                <a:gd name="connsiteY0" fmla="*/ 29979 h 59958"/>
                <a:gd name="connsiteX1" fmla="*/ 29998 w 60147"/>
                <a:gd name="connsiteY1" fmla="*/ 42271 h 59958"/>
                <a:gd name="connsiteX2" fmla="*/ 17637 w 60147"/>
                <a:gd name="connsiteY2" fmla="*/ 29979 h 59958"/>
                <a:gd name="connsiteX3" fmla="*/ 29998 w 60147"/>
                <a:gd name="connsiteY3" fmla="*/ 17688 h 59958"/>
                <a:gd name="connsiteX4" fmla="*/ 42359 w 60147"/>
                <a:gd name="connsiteY4" fmla="*/ 29979 h 59958"/>
                <a:gd name="connsiteX5" fmla="*/ 60147 w 60147"/>
                <a:gd name="connsiteY5" fmla="*/ 29979 h 59958"/>
                <a:gd name="connsiteX6" fmla="*/ 29998 w 60147"/>
                <a:gd name="connsiteY6" fmla="*/ 0 h 59958"/>
                <a:gd name="connsiteX7" fmla="*/ 0 w 60147"/>
                <a:gd name="connsiteY7" fmla="*/ 29979 h 59958"/>
                <a:gd name="connsiteX8" fmla="*/ 29998 w 60147"/>
                <a:gd name="connsiteY8" fmla="*/ 59959 h 59958"/>
                <a:gd name="connsiteX9" fmla="*/ 60147 w 60147"/>
                <a:gd name="connsiteY9" fmla="*/ 29979 h 5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47" h="59958">
                  <a:moveTo>
                    <a:pt x="42359" y="29979"/>
                  </a:moveTo>
                  <a:cubicBezTo>
                    <a:pt x="42359" y="36725"/>
                    <a:pt x="36782" y="42271"/>
                    <a:pt x="29998" y="42271"/>
                  </a:cubicBezTo>
                  <a:cubicBezTo>
                    <a:pt x="23215" y="42271"/>
                    <a:pt x="17637" y="36725"/>
                    <a:pt x="17637" y="29979"/>
                  </a:cubicBezTo>
                  <a:cubicBezTo>
                    <a:pt x="17637" y="23234"/>
                    <a:pt x="23215" y="17688"/>
                    <a:pt x="29998" y="17688"/>
                  </a:cubicBezTo>
                  <a:cubicBezTo>
                    <a:pt x="36782" y="17688"/>
                    <a:pt x="42359" y="23234"/>
                    <a:pt x="42359" y="29979"/>
                  </a:cubicBezTo>
                  <a:moveTo>
                    <a:pt x="60147" y="29979"/>
                  </a:moveTo>
                  <a:cubicBezTo>
                    <a:pt x="60147" y="13491"/>
                    <a:pt x="46580" y="0"/>
                    <a:pt x="29998" y="0"/>
                  </a:cubicBezTo>
                  <a:cubicBezTo>
                    <a:pt x="13416" y="0"/>
                    <a:pt x="0" y="13491"/>
                    <a:pt x="0" y="29979"/>
                  </a:cubicBezTo>
                  <a:cubicBezTo>
                    <a:pt x="0" y="46468"/>
                    <a:pt x="13416" y="59959"/>
                    <a:pt x="29998" y="59959"/>
                  </a:cubicBezTo>
                  <a:cubicBezTo>
                    <a:pt x="46580" y="59959"/>
                    <a:pt x="60147" y="46468"/>
                    <a:pt x="60147" y="29979"/>
                  </a:cubicBezTo>
                </a:path>
              </a:pathLst>
            </a:custGeom>
            <a:solidFill>
              <a:srgbClr val="000000"/>
            </a:solidFill>
            <a:ln w="1491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1F02755-ADD1-7959-BE99-AC6C00B65166}"/>
                </a:ext>
              </a:extLst>
            </p:cNvPr>
            <p:cNvSpPr/>
            <p:nvPr/>
          </p:nvSpPr>
          <p:spPr>
            <a:xfrm>
              <a:off x="4416192" y="6054866"/>
              <a:ext cx="61353" cy="60857"/>
            </a:xfrm>
            <a:custGeom>
              <a:avLst/>
              <a:gdLst>
                <a:gd name="connsiteX0" fmla="*/ 30752 w 61353"/>
                <a:gd name="connsiteY0" fmla="*/ 18737 h 60857"/>
                <a:gd name="connsiteX1" fmla="*/ 18994 w 61353"/>
                <a:gd name="connsiteY1" fmla="*/ 30429 h 60857"/>
                <a:gd name="connsiteX2" fmla="*/ 30752 w 61353"/>
                <a:gd name="connsiteY2" fmla="*/ 42121 h 60857"/>
                <a:gd name="connsiteX3" fmla="*/ 42510 w 61353"/>
                <a:gd name="connsiteY3" fmla="*/ 30429 h 60857"/>
                <a:gd name="connsiteX4" fmla="*/ 30752 w 61353"/>
                <a:gd name="connsiteY4" fmla="*/ 18737 h 60857"/>
                <a:gd name="connsiteX5" fmla="*/ 30752 w 61353"/>
                <a:gd name="connsiteY5" fmla="*/ 43320 h 60857"/>
                <a:gd name="connsiteX6" fmla="*/ 17788 w 61353"/>
                <a:gd name="connsiteY6" fmla="*/ 30429 h 60857"/>
                <a:gd name="connsiteX7" fmla="*/ 30752 w 61353"/>
                <a:gd name="connsiteY7" fmla="*/ 17538 h 60857"/>
                <a:gd name="connsiteX8" fmla="*/ 43716 w 61353"/>
                <a:gd name="connsiteY8" fmla="*/ 30429 h 60857"/>
                <a:gd name="connsiteX9" fmla="*/ 30752 w 61353"/>
                <a:gd name="connsiteY9" fmla="*/ 43320 h 60857"/>
                <a:gd name="connsiteX10" fmla="*/ 30752 w 61353"/>
                <a:gd name="connsiteY10" fmla="*/ 1049 h 60857"/>
                <a:gd name="connsiteX11" fmla="*/ 1206 w 61353"/>
                <a:gd name="connsiteY11" fmla="*/ 30279 h 60857"/>
                <a:gd name="connsiteX12" fmla="*/ 30752 w 61353"/>
                <a:gd name="connsiteY12" fmla="*/ 59659 h 60857"/>
                <a:gd name="connsiteX13" fmla="*/ 60147 w 61353"/>
                <a:gd name="connsiteY13" fmla="*/ 30279 h 60857"/>
                <a:gd name="connsiteX14" fmla="*/ 30752 w 61353"/>
                <a:gd name="connsiteY14" fmla="*/ 1049 h 60857"/>
                <a:gd name="connsiteX15" fmla="*/ 30752 w 61353"/>
                <a:gd name="connsiteY15" fmla="*/ 60858 h 60857"/>
                <a:gd name="connsiteX16" fmla="*/ 0 w 61353"/>
                <a:gd name="connsiteY16" fmla="*/ 30429 h 60857"/>
                <a:gd name="connsiteX17" fmla="*/ 30752 w 61353"/>
                <a:gd name="connsiteY17" fmla="*/ 0 h 60857"/>
                <a:gd name="connsiteX18" fmla="*/ 61353 w 61353"/>
                <a:gd name="connsiteY18" fmla="*/ 30429 h 60857"/>
                <a:gd name="connsiteX19" fmla="*/ 30752 w 61353"/>
                <a:gd name="connsiteY19" fmla="*/ 60858 h 6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353" h="60857">
                  <a:moveTo>
                    <a:pt x="30752" y="18737"/>
                  </a:moveTo>
                  <a:cubicBezTo>
                    <a:pt x="24270" y="18737"/>
                    <a:pt x="18994" y="23983"/>
                    <a:pt x="18994" y="30429"/>
                  </a:cubicBezTo>
                  <a:cubicBezTo>
                    <a:pt x="18994" y="36874"/>
                    <a:pt x="24270" y="42121"/>
                    <a:pt x="30752" y="42121"/>
                  </a:cubicBezTo>
                  <a:cubicBezTo>
                    <a:pt x="37234" y="42121"/>
                    <a:pt x="42510" y="36874"/>
                    <a:pt x="42510" y="30429"/>
                  </a:cubicBezTo>
                  <a:cubicBezTo>
                    <a:pt x="42510" y="23983"/>
                    <a:pt x="37234" y="18737"/>
                    <a:pt x="30752" y="18737"/>
                  </a:cubicBezTo>
                  <a:moveTo>
                    <a:pt x="30752" y="43320"/>
                  </a:moveTo>
                  <a:cubicBezTo>
                    <a:pt x="23667" y="43320"/>
                    <a:pt x="17788" y="37474"/>
                    <a:pt x="17788" y="30429"/>
                  </a:cubicBezTo>
                  <a:cubicBezTo>
                    <a:pt x="17788" y="23384"/>
                    <a:pt x="23667" y="17538"/>
                    <a:pt x="30752" y="17538"/>
                  </a:cubicBezTo>
                  <a:cubicBezTo>
                    <a:pt x="37837" y="17538"/>
                    <a:pt x="43716" y="23384"/>
                    <a:pt x="43716" y="30429"/>
                  </a:cubicBezTo>
                  <a:cubicBezTo>
                    <a:pt x="43716" y="37474"/>
                    <a:pt x="37837" y="43320"/>
                    <a:pt x="30752" y="43320"/>
                  </a:cubicBezTo>
                  <a:moveTo>
                    <a:pt x="30752" y="1049"/>
                  </a:moveTo>
                  <a:cubicBezTo>
                    <a:pt x="14471" y="1049"/>
                    <a:pt x="1206" y="14240"/>
                    <a:pt x="1206" y="30279"/>
                  </a:cubicBezTo>
                  <a:cubicBezTo>
                    <a:pt x="1206" y="46318"/>
                    <a:pt x="14471" y="59659"/>
                    <a:pt x="30752" y="59659"/>
                  </a:cubicBezTo>
                  <a:cubicBezTo>
                    <a:pt x="47032" y="59659"/>
                    <a:pt x="60147" y="46468"/>
                    <a:pt x="60147" y="30279"/>
                  </a:cubicBezTo>
                  <a:cubicBezTo>
                    <a:pt x="60147" y="14090"/>
                    <a:pt x="46882" y="1049"/>
                    <a:pt x="30752" y="1049"/>
                  </a:cubicBezTo>
                  <a:moveTo>
                    <a:pt x="30752" y="60858"/>
                  </a:moveTo>
                  <a:cubicBezTo>
                    <a:pt x="13868" y="60858"/>
                    <a:pt x="0" y="47217"/>
                    <a:pt x="0" y="30429"/>
                  </a:cubicBezTo>
                  <a:cubicBezTo>
                    <a:pt x="0" y="13641"/>
                    <a:pt x="13718" y="0"/>
                    <a:pt x="30752" y="0"/>
                  </a:cubicBezTo>
                  <a:cubicBezTo>
                    <a:pt x="47786" y="0"/>
                    <a:pt x="61353" y="13641"/>
                    <a:pt x="61353" y="30429"/>
                  </a:cubicBezTo>
                  <a:cubicBezTo>
                    <a:pt x="61353" y="47217"/>
                    <a:pt x="47635" y="60858"/>
                    <a:pt x="30752" y="60858"/>
                  </a:cubicBezTo>
                </a:path>
              </a:pathLst>
            </a:custGeom>
            <a:solidFill>
              <a:srgbClr val="000000"/>
            </a:solidFill>
            <a:ln w="1491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9BCE4C0-C1ED-9D65-D34B-771BB34C6D97}"/>
                </a:ext>
              </a:extLst>
            </p:cNvPr>
            <p:cNvSpPr/>
            <p:nvPr/>
          </p:nvSpPr>
          <p:spPr>
            <a:xfrm>
              <a:off x="4335393" y="6055166"/>
              <a:ext cx="60297" cy="59808"/>
            </a:xfrm>
            <a:custGeom>
              <a:avLst/>
              <a:gdLst>
                <a:gd name="connsiteX0" fmla="*/ 30149 w 60297"/>
                <a:gd name="connsiteY0" fmla="*/ 17688 h 59808"/>
                <a:gd name="connsiteX1" fmla="*/ 42510 w 60297"/>
                <a:gd name="connsiteY1" fmla="*/ 29979 h 59808"/>
                <a:gd name="connsiteX2" fmla="*/ 30149 w 60297"/>
                <a:gd name="connsiteY2" fmla="*/ 42271 h 59808"/>
                <a:gd name="connsiteX3" fmla="*/ 17788 w 60297"/>
                <a:gd name="connsiteY3" fmla="*/ 29979 h 59808"/>
                <a:gd name="connsiteX4" fmla="*/ 30149 w 60297"/>
                <a:gd name="connsiteY4" fmla="*/ 17688 h 59808"/>
                <a:gd name="connsiteX5" fmla="*/ 30149 w 60297"/>
                <a:gd name="connsiteY5" fmla="*/ 59809 h 59808"/>
                <a:gd name="connsiteX6" fmla="*/ 60298 w 60297"/>
                <a:gd name="connsiteY6" fmla="*/ 29979 h 59808"/>
                <a:gd name="connsiteX7" fmla="*/ 30149 w 60297"/>
                <a:gd name="connsiteY7" fmla="*/ 0 h 59808"/>
                <a:gd name="connsiteX8" fmla="*/ 0 w 60297"/>
                <a:gd name="connsiteY8" fmla="*/ 29979 h 59808"/>
                <a:gd name="connsiteX9" fmla="*/ 30149 w 60297"/>
                <a:gd name="connsiteY9" fmla="*/ 59809 h 5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97" h="59808">
                  <a:moveTo>
                    <a:pt x="30149" y="17688"/>
                  </a:moveTo>
                  <a:cubicBezTo>
                    <a:pt x="36932" y="17688"/>
                    <a:pt x="42510" y="23234"/>
                    <a:pt x="42510" y="29979"/>
                  </a:cubicBezTo>
                  <a:cubicBezTo>
                    <a:pt x="42510" y="36725"/>
                    <a:pt x="36932" y="42271"/>
                    <a:pt x="30149" y="42271"/>
                  </a:cubicBezTo>
                  <a:cubicBezTo>
                    <a:pt x="23365" y="42271"/>
                    <a:pt x="17788" y="36725"/>
                    <a:pt x="17788" y="29979"/>
                  </a:cubicBezTo>
                  <a:cubicBezTo>
                    <a:pt x="17788" y="23234"/>
                    <a:pt x="23365" y="17688"/>
                    <a:pt x="30149" y="17688"/>
                  </a:cubicBezTo>
                  <a:moveTo>
                    <a:pt x="30149" y="59809"/>
                  </a:moveTo>
                  <a:cubicBezTo>
                    <a:pt x="46731" y="59809"/>
                    <a:pt x="60298" y="46468"/>
                    <a:pt x="60298" y="29979"/>
                  </a:cubicBezTo>
                  <a:cubicBezTo>
                    <a:pt x="60298" y="13491"/>
                    <a:pt x="46731" y="0"/>
                    <a:pt x="30149" y="0"/>
                  </a:cubicBezTo>
                  <a:cubicBezTo>
                    <a:pt x="13567" y="0"/>
                    <a:pt x="0" y="13491"/>
                    <a:pt x="0" y="29979"/>
                  </a:cubicBezTo>
                  <a:cubicBezTo>
                    <a:pt x="0" y="46468"/>
                    <a:pt x="13567" y="59809"/>
                    <a:pt x="30149" y="59809"/>
                  </a:cubicBezTo>
                </a:path>
              </a:pathLst>
            </a:custGeom>
            <a:solidFill>
              <a:srgbClr val="000000"/>
            </a:solidFill>
            <a:ln w="1491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7F807AA-3EBC-4EC8-FFD9-6B3B0146FAB9}"/>
                </a:ext>
              </a:extLst>
            </p:cNvPr>
            <p:cNvSpPr/>
            <p:nvPr/>
          </p:nvSpPr>
          <p:spPr>
            <a:xfrm>
              <a:off x="4334790" y="6054866"/>
              <a:ext cx="61353" cy="60857"/>
            </a:xfrm>
            <a:custGeom>
              <a:avLst/>
              <a:gdLst>
                <a:gd name="connsiteX0" fmla="*/ 30752 w 61353"/>
                <a:gd name="connsiteY0" fmla="*/ 18737 h 60857"/>
                <a:gd name="connsiteX1" fmla="*/ 18994 w 61353"/>
                <a:gd name="connsiteY1" fmla="*/ 30429 h 60857"/>
                <a:gd name="connsiteX2" fmla="*/ 30752 w 61353"/>
                <a:gd name="connsiteY2" fmla="*/ 42121 h 60857"/>
                <a:gd name="connsiteX3" fmla="*/ 42510 w 61353"/>
                <a:gd name="connsiteY3" fmla="*/ 30429 h 60857"/>
                <a:gd name="connsiteX4" fmla="*/ 30752 w 61353"/>
                <a:gd name="connsiteY4" fmla="*/ 18737 h 60857"/>
                <a:gd name="connsiteX5" fmla="*/ 30752 w 61353"/>
                <a:gd name="connsiteY5" fmla="*/ 43320 h 60857"/>
                <a:gd name="connsiteX6" fmla="*/ 17788 w 61353"/>
                <a:gd name="connsiteY6" fmla="*/ 30429 h 60857"/>
                <a:gd name="connsiteX7" fmla="*/ 30752 w 61353"/>
                <a:gd name="connsiteY7" fmla="*/ 17538 h 60857"/>
                <a:gd name="connsiteX8" fmla="*/ 43716 w 61353"/>
                <a:gd name="connsiteY8" fmla="*/ 30429 h 60857"/>
                <a:gd name="connsiteX9" fmla="*/ 30752 w 61353"/>
                <a:gd name="connsiteY9" fmla="*/ 43320 h 60857"/>
                <a:gd name="connsiteX10" fmla="*/ 30752 w 61353"/>
                <a:gd name="connsiteY10" fmla="*/ 1049 h 60857"/>
                <a:gd name="connsiteX11" fmla="*/ 1206 w 61353"/>
                <a:gd name="connsiteY11" fmla="*/ 30279 h 60857"/>
                <a:gd name="connsiteX12" fmla="*/ 30752 w 61353"/>
                <a:gd name="connsiteY12" fmla="*/ 59659 h 60857"/>
                <a:gd name="connsiteX13" fmla="*/ 60147 w 61353"/>
                <a:gd name="connsiteY13" fmla="*/ 30279 h 60857"/>
                <a:gd name="connsiteX14" fmla="*/ 30752 w 61353"/>
                <a:gd name="connsiteY14" fmla="*/ 1049 h 60857"/>
                <a:gd name="connsiteX15" fmla="*/ 30752 w 61353"/>
                <a:gd name="connsiteY15" fmla="*/ 60858 h 60857"/>
                <a:gd name="connsiteX16" fmla="*/ 0 w 61353"/>
                <a:gd name="connsiteY16" fmla="*/ 30429 h 60857"/>
                <a:gd name="connsiteX17" fmla="*/ 30752 w 61353"/>
                <a:gd name="connsiteY17" fmla="*/ 0 h 60857"/>
                <a:gd name="connsiteX18" fmla="*/ 61353 w 61353"/>
                <a:gd name="connsiteY18" fmla="*/ 30429 h 60857"/>
                <a:gd name="connsiteX19" fmla="*/ 30752 w 61353"/>
                <a:gd name="connsiteY19" fmla="*/ 60858 h 6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353" h="60857">
                  <a:moveTo>
                    <a:pt x="30752" y="18737"/>
                  </a:moveTo>
                  <a:cubicBezTo>
                    <a:pt x="24270" y="18737"/>
                    <a:pt x="18994" y="23983"/>
                    <a:pt x="18994" y="30429"/>
                  </a:cubicBezTo>
                  <a:cubicBezTo>
                    <a:pt x="18994" y="36874"/>
                    <a:pt x="24270" y="42121"/>
                    <a:pt x="30752" y="42121"/>
                  </a:cubicBezTo>
                  <a:cubicBezTo>
                    <a:pt x="37234" y="42121"/>
                    <a:pt x="42510" y="36874"/>
                    <a:pt x="42510" y="30429"/>
                  </a:cubicBezTo>
                  <a:cubicBezTo>
                    <a:pt x="42510" y="23983"/>
                    <a:pt x="37234" y="18737"/>
                    <a:pt x="30752" y="18737"/>
                  </a:cubicBezTo>
                  <a:moveTo>
                    <a:pt x="30752" y="43320"/>
                  </a:moveTo>
                  <a:cubicBezTo>
                    <a:pt x="23667" y="43320"/>
                    <a:pt x="17788" y="37474"/>
                    <a:pt x="17788" y="30429"/>
                  </a:cubicBezTo>
                  <a:cubicBezTo>
                    <a:pt x="17788" y="23384"/>
                    <a:pt x="23667" y="17538"/>
                    <a:pt x="30752" y="17538"/>
                  </a:cubicBezTo>
                  <a:cubicBezTo>
                    <a:pt x="37837" y="17538"/>
                    <a:pt x="43716" y="23384"/>
                    <a:pt x="43716" y="30429"/>
                  </a:cubicBezTo>
                  <a:cubicBezTo>
                    <a:pt x="43716" y="37474"/>
                    <a:pt x="37837" y="43320"/>
                    <a:pt x="30752" y="43320"/>
                  </a:cubicBezTo>
                  <a:moveTo>
                    <a:pt x="30752" y="1049"/>
                  </a:moveTo>
                  <a:cubicBezTo>
                    <a:pt x="14472" y="1049"/>
                    <a:pt x="1206" y="14240"/>
                    <a:pt x="1206" y="30279"/>
                  </a:cubicBezTo>
                  <a:cubicBezTo>
                    <a:pt x="1206" y="46318"/>
                    <a:pt x="14472" y="59659"/>
                    <a:pt x="30752" y="59659"/>
                  </a:cubicBezTo>
                  <a:cubicBezTo>
                    <a:pt x="47032" y="59659"/>
                    <a:pt x="60147" y="46468"/>
                    <a:pt x="60147" y="30279"/>
                  </a:cubicBezTo>
                  <a:cubicBezTo>
                    <a:pt x="60147" y="14090"/>
                    <a:pt x="46882" y="1049"/>
                    <a:pt x="30752" y="1049"/>
                  </a:cubicBezTo>
                  <a:moveTo>
                    <a:pt x="30752" y="60858"/>
                  </a:moveTo>
                  <a:cubicBezTo>
                    <a:pt x="13869" y="60858"/>
                    <a:pt x="0" y="47217"/>
                    <a:pt x="0" y="30429"/>
                  </a:cubicBezTo>
                  <a:cubicBezTo>
                    <a:pt x="0" y="13641"/>
                    <a:pt x="13718" y="0"/>
                    <a:pt x="30752" y="0"/>
                  </a:cubicBezTo>
                  <a:cubicBezTo>
                    <a:pt x="47786" y="0"/>
                    <a:pt x="61353" y="13641"/>
                    <a:pt x="61353" y="30429"/>
                  </a:cubicBezTo>
                  <a:cubicBezTo>
                    <a:pt x="61353" y="47217"/>
                    <a:pt x="47635" y="60858"/>
                    <a:pt x="30752" y="60858"/>
                  </a:cubicBezTo>
                </a:path>
              </a:pathLst>
            </a:custGeom>
            <a:solidFill>
              <a:srgbClr val="000000"/>
            </a:solidFill>
            <a:ln w="1491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F78BC8-7F99-A14E-37D0-B6933681408B}"/>
                </a:ext>
              </a:extLst>
            </p:cNvPr>
            <p:cNvSpPr/>
            <p:nvPr/>
          </p:nvSpPr>
          <p:spPr>
            <a:xfrm>
              <a:off x="4253990" y="6055166"/>
              <a:ext cx="60147" cy="59808"/>
            </a:xfrm>
            <a:custGeom>
              <a:avLst/>
              <a:gdLst>
                <a:gd name="connsiteX0" fmla="*/ 30149 w 60147"/>
                <a:gd name="connsiteY0" fmla="*/ 17688 h 59808"/>
                <a:gd name="connsiteX1" fmla="*/ 42510 w 60147"/>
                <a:gd name="connsiteY1" fmla="*/ 29979 h 59808"/>
                <a:gd name="connsiteX2" fmla="*/ 30149 w 60147"/>
                <a:gd name="connsiteY2" fmla="*/ 42271 h 59808"/>
                <a:gd name="connsiteX3" fmla="*/ 17788 w 60147"/>
                <a:gd name="connsiteY3" fmla="*/ 29979 h 59808"/>
                <a:gd name="connsiteX4" fmla="*/ 30149 w 60147"/>
                <a:gd name="connsiteY4" fmla="*/ 17688 h 59808"/>
                <a:gd name="connsiteX5" fmla="*/ 22310 w 60147"/>
                <a:gd name="connsiteY5" fmla="*/ 58609 h 59808"/>
                <a:gd name="connsiteX6" fmla="*/ 22762 w 60147"/>
                <a:gd name="connsiteY6" fmla="*/ 58909 h 59808"/>
                <a:gd name="connsiteX7" fmla="*/ 30149 w 60147"/>
                <a:gd name="connsiteY7" fmla="*/ 59809 h 59808"/>
                <a:gd name="connsiteX8" fmla="*/ 60147 w 60147"/>
                <a:gd name="connsiteY8" fmla="*/ 29979 h 59808"/>
                <a:gd name="connsiteX9" fmla="*/ 30149 w 60147"/>
                <a:gd name="connsiteY9" fmla="*/ 0 h 59808"/>
                <a:gd name="connsiteX10" fmla="*/ 0 w 60147"/>
                <a:gd name="connsiteY10" fmla="*/ 29979 h 59808"/>
                <a:gd name="connsiteX11" fmla="*/ 1658 w 60147"/>
                <a:gd name="connsiteY11" fmla="*/ 39872 h 59808"/>
                <a:gd name="connsiteX12" fmla="*/ 1960 w 60147"/>
                <a:gd name="connsiteY12" fmla="*/ 40322 h 59808"/>
                <a:gd name="connsiteX13" fmla="*/ 22310 w 60147"/>
                <a:gd name="connsiteY13" fmla="*/ 58759 h 5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47" h="59808">
                  <a:moveTo>
                    <a:pt x="30149" y="17688"/>
                  </a:moveTo>
                  <a:cubicBezTo>
                    <a:pt x="36932" y="17688"/>
                    <a:pt x="42510" y="23234"/>
                    <a:pt x="42510" y="29979"/>
                  </a:cubicBezTo>
                  <a:cubicBezTo>
                    <a:pt x="42510" y="36725"/>
                    <a:pt x="36932" y="42271"/>
                    <a:pt x="30149" y="42271"/>
                  </a:cubicBezTo>
                  <a:cubicBezTo>
                    <a:pt x="23365" y="42271"/>
                    <a:pt x="17788" y="36725"/>
                    <a:pt x="17788" y="29979"/>
                  </a:cubicBezTo>
                  <a:cubicBezTo>
                    <a:pt x="17788" y="23234"/>
                    <a:pt x="23365" y="17688"/>
                    <a:pt x="30149" y="17688"/>
                  </a:cubicBezTo>
                  <a:moveTo>
                    <a:pt x="22310" y="58609"/>
                  </a:moveTo>
                  <a:lnTo>
                    <a:pt x="22762" y="58909"/>
                  </a:lnTo>
                  <a:cubicBezTo>
                    <a:pt x="25325" y="59509"/>
                    <a:pt x="27737" y="59809"/>
                    <a:pt x="30149" y="59809"/>
                  </a:cubicBezTo>
                  <a:cubicBezTo>
                    <a:pt x="46731" y="59809"/>
                    <a:pt x="60147" y="46468"/>
                    <a:pt x="60147" y="29979"/>
                  </a:cubicBezTo>
                  <a:cubicBezTo>
                    <a:pt x="60147" y="13491"/>
                    <a:pt x="46731" y="0"/>
                    <a:pt x="30149" y="0"/>
                  </a:cubicBezTo>
                  <a:cubicBezTo>
                    <a:pt x="13567" y="0"/>
                    <a:pt x="0" y="13491"/>
                    <a:pt x="0" y="29979"/>
                  </a:cubicBezTo>
                  <a:cubicBezTo>
                    <a:pt x="0" y="33277"/>
                    <a:pt x="603" y="36575"/>
                    <a:pt x="1658" y="39872"/>
                  </a:cubicBezTo>
                  <a:lnTo>
                    <a:pt x="1960" y="40322"/>
                  </a:lnTo>
                  <a:cubicBezTo>
                    <a:pt x="9195" y="46168"/>
                    <a:pt x="15979" y="52314"/>
                    <a:pt x="22310" y="58759"/>
                  </a:cubicBezTo>
                </a:path>
              </a:pathLst>
            </a:custGeom>
            <a:solidFill>
              <a:srgbClr val="000000"/>
            </a:solidFill>
            <a:ln w="1491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EC09895-36CB-5A06-0071-08D617E4EA86}"/>
                </a:ext>
              </a:extLst>
            </p:cNvPr>
            <p:cNvSpPr/>
            <p:nvPr/>
          </p:nvSpPr>
          <p:spPr>
            <a:xfrm>
              <a:off x="4253086" y="6054716"/>
              <a:ext cx="61353" cy="61007"/>
            </a:xfrm>
            <a:custGeom>
              <a:avLst/>
              <a:gdLst>
                <a:gd name="connsiteX0" fmla="*/ 31053 w 61353"/>
                <a:gd name="connsiteY0" fmla="*/ 18887 h 61007"/>
                <a:gd name="connsiteX1" fmla="*/ 19295 w 61353"/>
                <a:gd name="connsiteY1" fmla="*/ 30579 h 61007"/>
                <a:gd name="connsiteX2" fmla="*/ 31053 w 61353"/>
                <a:gd name="connsiteY2" fmla="*/ 42271 h 61007"/>
                <a:gd name="connsiteX3" fmla="*/ 42812 w 61353"/>
                <a:gd name="connsiteY3" fmla="*/ 30579 h 61007"/>
                <a:gd name="connsiteX4" fmla="*/ 31053 w 61353"/>
                <a:gd name="connsiteY4" fmla="*/ 18887 h 61007"/>
                <a:gd name="connsiteX5" fmla="*/ 31053 w 61353"/>
                <a:gd name="connsiteY5" fmla="*/ 43470 h 61007"/>
                <a:gd name="connsiteX6" fmla="*/ 18089 w 61353"/>
                <a:gd name="connsiteY6" fmla="*/ 30579 h 61007"/>
                <a:gd name="connsiteX7" fmla="*/ 31053 w 61353"/>
                <a:gd name="connsiteY7" fmla="*/ 17688 h 61007"/>
                <a:gd name="connsiteX8" fmla="*/ 44017 w 61353"/>
                <a:gd name="connsiteY8" fmla="*/ 30579 h 61007"/>
                <a:gd name="connsiteX9" fmla="*/ 31053 w 61353"/>
                <a:gd name="connsiteY9" fmla="*/ 43470 h 61007"/>
                <a:gd name="connsiteX10" fmla="*/ 31053 w 61353"/>
                <a:gd name="connsiteY10" fmla="*/ 1199 h 61007"/>
                <a:gd name="connsiteX11" fmla="*/ 1507 w 61353"/>
                <a:gd name="connsiteY11" fmla="*/ 30429 h 61007"/>
                <a:gd name="connsiteX12" fmla="*/ 3166 w 61353"/>
                <a:gd name="connsiteY12" fmla="*/ 40172 h 61007"/>
                <a:gd name="connsiteX13" fmla="*/ 3166 w 61353"/>
                <a:gd name="connsiteY13" fmla="*/ 40172 h 61007"/>
                <a:gd name="connsiteX14" fmla="*/ 23516 w 61353"/>
                <a:gd name="connsiteY14" fmla="*/ 58759 h 61007"/>
                <a:gd name="connsiteX15" fmla="*/ 23516 w 61353"/>
                <a:gd name="connsiteY15" fmla="*/ 58759 h 61007"/>
                <a:gd name="connsiteX16" fmla="*/ 30752 w 61353"/>
                <a:gd name="connsiteY16" fmla="*/ 59809 h 61007"/>
                <a:gd name="connsiteX17" fmla="*/ 60147 w 61353"/>
                <a:gd name="connsiteY17" fmla="*/ 30429 h 61007"/>
                <a:gd name="connsiteX18" fmla="*/ 30752 w 61353"/>
                <a:gd name="connsiteY18" fmla="*/ 1199 h 61007"/>
                <a:gd name="connsiteX19" fmla="*/ 30752 w 61353"/>
                <a:gd name="connsiteY19" fmla="*/ 61008 h 61007"/>
                <a:gd name="connsiteX20" fmla="*/ 23215 w 61353"/>
                <a:gd name="connsiteY20" fmla="*/ 60108 h 61007"/>
                <a:gd name="connsiteX21" fmla="*/ 22461 w 61353"/>
                <a:gd name="connsiteY21" fmla="*/ 59659 h 61007"/>
                <a:gd name="connsiteX22" fmla="*/ 2261 w 61353"/>
                <a:gd name="connsiteY22" fmla="*/ 41221 h 61007"/>
                <a:gd name="connsiteX23" fmla="*/ 1809 w 61353"/>
                <a:gd name="connsiteY23" fmla="*/ 40472 h 61007"/>
                <a:gd name="connsiteX24" fmla="*/ 0 w 61353"/>
                <a:gd name="connsiteY24" fmla="*/ 30429 h 61007"/>
                <a:gd name="connsiteX25" fmla="*/ 30752 w 61353"/>
                <a:gd name="connsiteY25" fmla="*/ 0 h 61007"/>
                <a:gd name="connsiteX26" fmla="*/ 61353 w 61353"/>
                <a:gd name="connsiteY26" fmla="*/ 30429 h 61007"/>
                <a:gd name="connsiteX27" fmla="*/ 30752 w 61353"/>
                <a:gd name="connsiteY27" fmla="*/ 60858 h 6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53" h="61007">
                  <a:moveTo>
                    <a:pt x="31053" y="18887"/>
                  </a:moveTo>
                  <a:cubicBezTo>
                    <a:pt x="24571" y="18887"/>
                    <a:pt x="19295" y="24133"/>
                    <a:pt x="19295" y="30579"/>
                  </a:cubicBezTo>
                  <a:cubicBezTo>
                    <a:pt x="19295" y="37024"/>
                    <a:pt x="24571" y="42271"/>
                    <a:pt x="31053" y="42271"/>
                  </a:cubicBezTo>
                  <a:cubicBezTo>
                    <a:pt x="37535" y="42271"/>
                    <a:pt x="42812" y="37024"/>
                    <a:pt x="42812" y="30579"/>
                  </a:cubicBezTo>
                  <a:cubicBezTo>
                    <a:pt x="42812" y="24133"/>
                    <a:pt x="37535" y="18887"/>
                    <a:pt x="31053" y="18887"/>
                  </a:cubicBezTo>
                  <a:moveTo>
                    <a:pt x="31053" y="43470"/>
                  </a:moveTo>
                  <a:cubicBezTo>
                    <a:pt x="23968" y="43470"/>
                    <a:pt x="18089" y="37624"/>
                    <a:pt x="18089" y="30579"/>
                  </a:cubicBezTo>
                  <a:cubicBezTo>
                    <a:pt x="18089" y="23534"/>
                    <a:pt x="23968" y="17688"/>
                    <a:pt x="31053" y="17688"/>
                  </a:cubicBezTo>
                  <a:cubicBezTo>
                    <a:pt x="38138" y="17688"/>
                    <a:pt x="44017" y="23534"/>
                    <a:pt x="44017" y="30579"/>
                  </a:cubicBezTo>
                  <a:cubicBezTo>
                    <a:pt x="44017" y="37624"/>
                    <a:pt x="38138" y="43470"/>
                    <a:pt x="31053" y="43470"/>
                  </a:cubicBezTo>
                  <a:moveTo>
                    <a:pt x="31053" y="1199"/>
                  </a:moveTo>
                  <a:cubicBezTo>
                    <a:pt x="14773" y="1199"/>
                    <a:pt x="1507" y="14390"/>
                    <a:pt x="1507" y="30429"/>
                  </a:cubicBezTo>
                  <a:cubicBezTo>
                    <a:pt x="1507" y="33727"/>
                    <a:pt x="2110" y="37024"/>
                    <a:pt x="3166" y="40172"/>
                  </a:cubicBezTo>
                  <a:lnTo>
                    <a:pt x="3166" y="40172"/>
                  </a:lnTo>
                  <a:cubicBezTo>
                    <a:pt x="10401" y="46168"/>
                    <a:pt x="17185" y="52464"/>
                    <a:pt x="23516" y="58759"/>
                  </a:cubicBezTo>
                  <a:lnTo>
                    <a:pt x="23516" y="58759"/>
                  </a:lnTo>
                  <a:cubicBezTo>
                    <a:pt x="25928" y="59509"/>
                    <a:pt x="28340" y="59809"/>
                    <a:pt x="30752" y="59809"/>
                  </a:cubicBezTo>
                  <a:cubicBezTo>
                    <a:pt x="47032" y="59809"/>
                    <a:pt x="60147" y="46618"/>
                    <a:pt x="60147" y="30429"/>
                  </a:cubicBezTo>
                  <a:cubicBezTo>
                    <a:pt x="60147" y="14240"/>
                    <a:pt x="46882" y="1199"/>
                    <a:pt x="30752" y="1199"/>
                  </a:cubicBezTo>
                  <a:moveTo>
                    <a:pt x="30752" y="61008"/>
                  </a:moveTo>
                  <a:cubicBezTo>
                    <a:pt x="28340" y="61008"/>
                    <a:pt x="25777" y="60708"/>
                    <a:pt x="23215" y="60108"/>
                  </a:cubicBezTo>
                  <a:lnTo>
                    <a:pt x="22461" y="59659"/>
                  </a:lnTo>
                  <a:cubicBezTo>
                    <a:pt x="16130" y="53363"/>
                    <a:pt x="9346" y="47067"/>
                    <a:pt x="2261" y="41221"/>
                  </a:cubicBezTo>
                  <a:lnTo>
                    <a:pt x="1809" y="40472"/>
                  </a:lnTo>
                  <a:cubicBezTo>
                    <a:pt x="603" y="37174"/>
                    <a:pt x="0" y="33877"/>
                    <a:pt x="0" y="30429"/>
                  </a:cubicBezTo>
                  <a:cubicBezTo>
                    <a:pt x="0" y="13641"/>
                    <a:pt x="13718" y="0"/>
                    <a:pt x="30752" y="0"/>
                  </a:cubicBezTo>
                  <a:cubicBezTo>
                    <a:pt x="47786" y="0"/>
                    <a:pt x="61353" y="13641"/>
                    <a:pt x="61353" y="30429"/>
                  </a:cubicBezTo>
                  <a:cubicBezTo>
                    <a:pt x="61353" y="47217"/>
                    <a:pt x="47635" y="60858"/>
                    <a:pt x="30752" y="60858"/>
                  </a:cubicBezTo>
                </a:path>
              </a:pathLst>
            </a:custGeom>
            <a:solidFill>
              <a:srgbClr val="000000"/>
            </a:solidFill>
            <a:ln w="1491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9F7C32C-0CCF-7FCC-A775-00D8E50C3D81}"/>
                </a:ext>
              </a:extLst>
            </p:cNvPr>
            <p:cNvSpPr/>
            <p:nvPr/>
          </p:nvSpPr>
          <p:spPr>
            <a:xfrm>
              <a:off x="4025311" y="6338620"/>
              <a:ext cx="58338" cy="58009"/>
            </a:xfrm>
            <a:custGeom>
              <a:avLst/>
              <a:gdLst>
                <a:gd name="connsiteX0" fmla="*/ 29244 w 58338"/>
                <a:gd name="connsiteY0" fmla="*/ 40622 h 58009"/>
                <a:gd name="connsiteX1" fmla="*/ 17486 w 58338"/>
                <a:gd name="connsiteY1" fmla="*/ 29080 h 58009"/>
                <a:gd name="connsiteX2" fmla="*/ 29244 w 58338"/>
                <a:gd name="connsiteY2" fmla="*/ 17388 h 58009"/>
                <a:gd name="connsiteX3" fmla="*/ 40852 w 58338"/>
                <a:gd name="connsiteY3" fmla="*/ 29080 h 58009"/>
                <a:gd name="connsiteX4" fmla="*/ 29244 w 58338"/>
                <a:gd name="connsiteY4" fmla="*/ 40622 h 58009"/>
                <a:gd name="connsiteX5" fmla="*/ 29244 w 58338"/>
                <a:gd name="connsiteY5" fmla="*/ 0 h 58009"/>
                <a:gd name="connsiteX6" fmla="*/ 0 w 58338"/>
                <a:gd name="connsiteY6" fmla="*/ 29080 h 58009"/>
                <a:gd name="connsiteX7" fmla="*/ 29244 w 58338"/>
                <a:gd name="connsiteY7" fmla="*/ 58010 h 58009"/>
                <a:gd name="connsiteX8" fmla="*/ 58338 w 58338"/>
                <a:gd name="connsiteY8" fmla="*/ 29080 h 58009"/>
                <a:gd name="connsiteX9" fmla="*/ 29244 w 58338"/>
                <a:gd name="connsiteY9" fmla="*/ 0 h 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338" h="58009">
                  <a:moveTo>
                    <a:pt x="29244" y="40622"/>
                  </a:moveTo>
                  <a:cubicBezTo>
                    <a:pt x="22762" y="40622"/>
                    <a:pt x="17486" y="35376"/>
                    <a:pt x="17486" y="29080"/>
                  </a:cubicBezTo>
                  <a:cubicBezTo>
                    <a:pt x="17486" y="22784"/>
                    <a:pt x="22762" y="17388"/>
                    <a:pt x="29244" y="17388"/>
                  </a:cubicBezTo>
                  <a:cubicBezTo>
                    <a:pt x="35726" y="17388"/>
                    <a:pt x="40852" y="22634"/>
                    <a:pt x="40852" y="29080"/>
                  </a:cubicBezTo>
                  <a:cubicBezTo>
                    <a:pt x="40852" y="35525"/>
                    <a:pt x="35576" y="40622"/>
                    <a:pt x="29244" y="40622"/>
                  </a:cubicBezTo>
                  <a:moveTo>
                    <a:pt x="29244" y="0"/>
                  </a:moveTo>
                  <a:cubicBezTo>
                    <a:pt x="13115" y="0"/>
                    <a:pt x="0" y="13041"/>
                    <a:pt x="0" y="29080"/>
                  </a:cubicBezTo>
                  <a:cubicBezTo>
                    <a:pt x="0" y="45119"/>
                    <a:pt x="13115" y="58010"/>
                    <a:pt x="29244" y="58010"/>
                  </a:cubicBezTo>
                  <a:cubicBezTo>
                    <a:pt x="45374" y="58010"/>
                    <a:pt x="58338" y="44969"/>
                    <a:pt x="58338" y="29080"/>
                  </a:cubicBezTo>
                  <a:cubicBezTo>
                    <a:pt x="58338" y="13191"/>
                    <a:pt x="45223" y="0"/>
                    <a:pt x="29244" y="0"/>
                  </a:cubicBezTo>
                </a:path>
              </a:pathLst>
            </a:custGeom>
            <a:solidFill>
              <a:srgbClr val="000000"/>
            </a:solidFill>
            <a:ln w="1491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7A86F21-4675-39EC-075D-41F3E88A7D95}"/>
                </a:ext>
              </a:extLst>
            </p:cNvPr>
            <p:cNvSpPr/>
            <p:nvPr/>
          </p:nvSpPr>
          <p:spPr>
            <a:xfrm>
              <a:off x="4024708" y="6337870"/>
              <a:ext cx="59544" cy="59358"/>
            </a:xfrm>
            <a:custGeom>
              <a:avLst/>
              <a:gdLst>
                <a:gd name="connsiteX0" fmla="*/ 29847 w 59544"/>
                <a:gd name="connsiteY0" fmla="*/ 18737 h 59358"/>
                <a:gd name="connsiteX1" fmla="*/ 18692 w 59544"/>
                <a:gd name="connsiteY1" fmla="*/ 29829 h 59358"/>
                <a:gd name="connsiteX2" fmla="*/ 29847 w 59544"/>
                <a:gd name="connsiteY2" fmla="*/ 40922 h 59358"/>
                <a:gd name="connsiteX3" fmla="*/ 40852 w 59544"/>
                <a:gd name="connsiteY3" fmla="*/ 29829 h 59358"/>
                <a:gd name="connsiteX4" fmla="*/ 29847 w 59544"/>
                <a:gd name="connsiteY4" fmla="*/ 18737 h 59358"/>
                <a:gd name="connsiteX5" fmla="*/ 29847 w 59544"/>
                <a:gd name="connsiteY5" fmla="*/ 41971 h 59358"/>
                <a:gd name="connsiteX6" fmla="*/ 17486 w 59544"/>
                <a:gd name="connsiteY6" fmla="*/ 29679 h 59358"/>
                <a:gd name="connsiteX7" fmla="*/ 29847 w 59544"/>
                <a:gd name="connsiteY7" fmla="*/ 17388 h 59358"/>
                <a:gd name="connsiteX8" fmla="*/ 42058 w 59544"/>
                <a:gd name="connsiteY8" fmla="*/ 29679 h 59358"/>
                <a:gd name="connsiteX9" fmla="*/ 29847 w 59544"/>
                <a:gd name="connsiteY9" fmla="*/ 41971 h 59358"/>
                <a:gd name="connsiteX10" fmla="*/ 29847 w 59544"/>
                <a:gd name="connsiteY10" fmla="*/ 1349 h 59358"/>
                <a:gd name="connsiteX11" fmla="*/ 1206 w 59544"/>
                <a:gd name="connsiteY11" fmla="*/ 29829 h 59358"/>
                <a:gd name="connsiteX12" fmla="*/ 29847 w 59544"/>
                <a:gd name="connsiteY12" fmla="*/ 58160 h 59358"/>
                <a:gd name="connsiteX13" fmla="*/ 58338 w 59544"/>
                <a:gd name="connsiteY13" fmla="*/ 29829 h 59358"/>
                <a:gd name="connsiteX14" fmla="*/ 29847 w 59544"/>
                <a:gd name="connsiteY14" fmla="*/ 1349 h 59358"/>
                <a:gd name="connsiteX15" fmla="*/ 29847 w 59544"/>
                <a:gd name="connsiteY15" fmla="*/ 59359 h 59358"/>
                <a:gd name="connsiteX16" fmla="*/ 0 w 59544"/>
                <a:gd name="connsiteY16" fmla="*/ 29679 h 59358"/>
                <a:gd name="connsiteX17" fmla="*/ 29847 w 59544"/>
                <a:gd name="connsiteY17" fmla="*/ 0 h 59358"/>
                <a:gd name="connsiteX18" fmla="*/ 59544 w 59544"/>
                <a:gd name="connsiteY18" fmla="*/ 29679 h 59358"/>
                <a:gd name="connsiteX19" fmla="*/ 29847 w 59544"/>
                <a:gd name="connsiteY19" fmla="*/ 59359 h 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544" h="59358">
                  <a:moveTo>
                    <a:pt x="29847" y="18737"/>
                  </a:moveTo>
                  <a:cubicBezTo>
                    <a:pt x="23667" y="18737"/>
                    <a:pt x="18692" y="23684"/>
                    <a:pt x="18692" y="29829"/>
                  </a:cubicBezTo>
                  <a:cubicBezTo>
                    <a:pt x="18692" y="35975"/>
                    <a:pt x="23667" y="40922"/>
                    <a:pt x="29847" y="40922"/>
                  </a:cubicBezTo>
                  <a:cubicBezTo>
                    <a:pt x="36028" y="40922"/>
                    <a:pt x="40852" y="35975"/>
                    <a:pt x="40852" y="29829"/>
                  </a:cubicBezTo>
                  <a:cubicBezTo>
                    <a:pt x="40852" y="23684"/>
                    <a:pt x="35877" y="18737"/>
                    <a:pt x="29847" y="18737"/>
                  </a:cubicBezTo>
                  <a:moveTo>
                    <a:pt x="29847" y="41971"/>
                  </a:moveTo>
                  <a:cubicBezTo>
                    <a:pt x="23064" y="41971"/>
                    <a:pt x="17486" y="36425"/>
                    <a:pt x="17486" y="29679"/>
                  </a:cubicBezTo>
                  <a:cubicBezTo>
                    <a:pt x="17486" y="22934"/>
                    <a:pt x="23064" y="17388"/>
                    <a:pt x="29847" y="17388"/>
                  </a:cubicBezTo>
                  <a:cubicBezTo>
                    <a:pt x="36631" y="17388"/>
                    <a:pt x="42058" y="22784"/>
                    <a:pt x="42058" y="29679"/>
                  </a:cubicBezTo>
                  <a:cubicBezTo>
                    <a:pt x="42058" y="36575"/>
                    <a:pt x="36480" y="41971"/>
                    <a:pt x="29847" y="41971"/>
                  </a:cubicBezTo>
                  <a:moveTo>
                    <a:pt x="29847" y="1349"/>
                  </a:moveTo>
                  <a:cubicBezTo>
                    <a:pt x="14019" y="1349"/>
                    <a:pt x="1206" y="14090"/>
                    <a:pt x="1206" y="29829"/>
                  </a:cubicBezTo>
                  <a:cubicBezTo>
                    <a:pt x="1206" y="45568"/>
                    <a:pt x="14019" y="58160"/>
                    <a:pt x="29847" y="58160"/>
                  </a:cubicBezTo>
                  <a:cubicBezTo>
                    <a:pt x="45676" y="58160"/>
                    <a:pt x="58338" y="45419"/>
                    <a:pt x="58338" y="29829"/>
                  </a:cubicBezTo>
                  <a:cubicBezTo>
                    <a:pt x="58338" y="14240"/>
                    <a:pt x="45525" y="1349"/>
                    <a:pt x="29847" y="1349"/>
                  </a:cubicBezTo>
                  <a:moveTo>
                    <a:pt x="29847" y="59359"/>
                  </a:moveTo>
                  <a:cubicBezTo>
                    <a:pt x="13416" y="59359"/>
                    <a:pt x="0" y="46018"/>
                    <a:pt x="0" y="29679"/>
                  </a:cubicBezTo>
                  <a:cubicBezTo>
                    <a:pt x="0" y="13341"/>
                    <a:pt x="13416" y="0"/>
                    <a:pt x="29847" y="0"/>
                  </a:cubicBezTo>
                  <a:cubicBezTo>
                    <a:pt x="46279" y="0"/>
                    <a:pt x="59544" y="13341"/>
                    <a:pt x="59544" y="29679"/>
                  </a:cubicBezTo>
                  <a:cubicBezTo>
                    <a:pt x="59544" y="46018"/>
                    <a:pt x="46128" y="59359"/>
                    <a:pt x="29847" y="59359"/>
                  </a:cubicBezTo>
                </a:path>
              </a:pathLst>
            </a:custGeom>
            <a:solidFill>
              <a:srgbClr val="000000"/>
            </a:solidFill>
            <a:ln w="1491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1BF9500-04FC-3B50-F32E-E0DFD21AF176}"/>
                </a:ext>
              </a:extLst>
            </p:cNvPr>
            <p:cNvSpPr/>
            <p:nvPr/>
          </p:nvSpPr>
          <p:spPr>
            <a:xfrm>
              <a:off x="3963807" y="6119771"/>
              <a:ext cx="188129" cy="207756"/>
            </a:xfrm>
            <a:custGeom>
              <a:avLst/>
              <a:gdLst>
                <a:gd name="connsiteX0" fmla="*/ 112606 w 188129"/>
                <a:gd name="connsiteY0" fmla="*/ 148247 h 207756"/>
                <a:gd name="connsiteX1" fmla="*/ 106124 w 188129"/>
                <a:gd name="connsiteY1" fmla="*/ 157391 h 207756"/>
                <a:gd name="connsiteX2" fmla="*/ 102808 w 188129"/>
                <a:gd name="connsiteY2" fmla="*/ 165785 h 207756"/>
                <a:gd name="connsiteX3" fmla="*/ 99944 w 188129"/>
                <a:gd name="connsiteY3" fmla="*/ 177777 h 207756"/>
                <a:gd name="connsiteX4" fmla="*/ 99944 w 188129"/>
                <a:gd name="connsiteY4" fmla="*/ 178227 h 207756"/>
                <a:gd name="connsiteX5" fmla="*/ 89995 w 188129"/>
                <a:gd name="connsiteY5" fmla="*/ 187221 h 207756"/>
                <a:gd name="connsiteX6" fmla="*/ 82457 w 188129"/>
                <a:gd name="connsiteY6" fmla="*/ 184372 h 207756"/>
                <a:gd name="connsiteX7" fmla="*/ 79744 w 188129"/>
                <a:gd name="connsiteY7" fmla="*/ 174929 h 207756"/>
                <a:gd name="connsiteX8" fmla="*/ 83211 w 188129"/>
                <a:gd name="connsiteY8" fmla="*/ 154693 h 207756"/>
                <a:gd name="connsiteX9" fmla="*/ 92859 w 188129"/>
                <a:gd name="connsiteY9" fmla="*/ 139703 h 207756"/>
                <a:gd name="connsiteX10" fmla="*/ 111551 w 188129"/>
                <a:gd name="connsiteY10" fmla="*/ 122016 h 207756"/>
                <a:gd name="connsiteX11" fmla="*/ 127530 w 188129"/>
                <a:gd name="connsiteY11" fmla="*/ 107476 h 207756"/>
                <a:gd name="connsiteX12" fmla="*/ 137328 w 188129"/>
                <a:gd name="connsiteY12" fmla="*/ 94734 h 207756"/>
                <a:gd name="connsiteX13" fmla="*/ 141851 w 188129"/>
                <a:gd name="connsiteY13" fmla="*/ 77047 h 207756"/>
                <a:gd name="connsiteX14" fmla="*/ 128585 w 188129"/>
                <a:gd name="connsiteY14" fmla="*/ 47067 h 207756"/>
                <a:gd name="connsiteX15" fmla="*/ 95874 w 188129"/>
                <a:gd name="connsiteY15" fmla="*/ 35226 h 207756"/>
                <a:gd name="connsiteX16" fmla="*/ 61202 w 188129"/>
                <a:gd name="connsiteY16" fmla="*/ 47667 h 207756"/>
                <a:gd name="connsiteX17" fmla="*/ 44319 w 188129"/>
                <a:gd name="connsiteY17" fmla="*/ 78696 h 207756"/>
                <a:gd name="connsiteX18" fmla="*/ 44319 w 188129"/>
                <a:gd name="connsiteY18" fmla="*/ 78995 h 207756"/>
                <a:gd name="connsiteX19" fmla="*/ 32410 w 188129"/>
                <a:gd name="connsiteY19" fmla="*/ 90537 h 207756"/>
                <a:gd name="connsiteX20" fmla="*/ 23968 w 188129"/>
                <a:gd name="connsiteY20" fmla="*/ 87090 h 207756"/>
                <a:gd name="connsiteX21" fmla="*/ 20501 w 188129"/>
                <a:gd name="connsiteY21" fmla="*/ 79895 h 207756"/>
                <a:gd name="connsiteX22" fmla="*/ 29094 w 188129"/>
                <a:gd name="connsiteY22" fmla="*/ 53213 h 207756"/>
                <a:gd name="connsiteX23" fmla="*/ 55173 w 188129"/>
                <a:gd name="connsiteY23" fmla="*/ 29829 h 207756"/>
                <a:gd name="connsiteX24" fmla="*/ 95874 w 188129"/>
                <a:gd name="connsiteY24" fmla="*/ 20386 h 207756"/>
                <a:gd name="connsiteX25" fmla="*/ 134314 w 188129"/>
                <a:gd name="connsiteY25" fmla="*/ 28330 h 207756"/>
                <a:gd name="connsiteX26" fmla="*/ 158885 w 188129"/>
                <a:gd name="connsiteY26" fmla="*/ 49016 h 207756"/>
                <a:gd name="connsiteX27" fmla="*/ 167327 w 188129"/>
                <a:gd name="connsiteY27" fmla="*/ 76747 h 207756"/>
                <a:gd name="connsiteX28" fmla="*/ 162804 w 188129"/>
                <a:gd name="connsiteY28" fmla="*/ 96683 h 207756"/>
                <a:gd name="connsiteX29" fmla="*/ 150895 w 188129"/>
                <a:gd name="connsiteY29" fmla="*/ 112572 h 207756"/>
                <a:gd name="connsiteX30" fmla="*/ 122706 w 188129"/>
                <a:gd name="connsiteY30" fmla="*/ 138354 h 207756"/>
                <a:gd name="connsiteX31" fmla="*/ 112757 w 188129"/>
                <a:gd name="connsiteY31" fmla="*/ 148247 h 207756"/>
                <a:gd name="connsiteX32" fmla="*/ 124515 w 188129"/>
                <a:gd name="connsiteY32" fmla="*/ 166835 h 207756"/>
                <a:gd name="connsiteX33" fmla="*/ 128284 w 188129"/>
                <a:gd name="connsiteY33" fmla="*/ 161738 h 207756"/>
                <a:gd name="connsiteX34" fmla="*/ 136575 w 188129"/>
                <a:gd name="connsiteY34" fmla="*/ 153494 h 207756"/>
                <a:gd name="connsiteX35" fmla="*/ 165518 w 188129"/>
                <a:gd name="connsiteY35" fmla="*/ 127112 h 207756"/>
                <a:gd name="connsiteX36" fmla="*/ 181044 w 188129"/>
                <a:gd name="connsiteY36" fmla="*/ 106277 h 207756"/>
                <a:gd name="connsiteX37" fmla="*/ 188129 w 188129"/>
                <a:gd name="connsiteY37" fmla="*/ 76597 h 207756"/>
                <a:gd name="connsiteX38" fmla="*/ 176221 w 188129"/>
                <a:gd name="connsiteY38" fmla="*/ 37624 h 207756"/>
                <a:gd name="connsiteX39" fmla="*/ 143358 w 188129"/>
                <a:gd name="connsiteY39" fmla="*/ 9893 h 207756"/>
                <a:gd name="connsiteX40" fmla="*/ 96024 w 188129"/>
                <a:gd name="connsiteY40" fmla="*/ 0 h 207756"/>
                <a:gd name="connsiteX41" fmla="*/ 45374 w 188129"/>
                <a:gd name="connsiteY41" fmla="*/ 11992 h 207756"/>
                <a:gd name="connsiteX42" fmla="*/ 11758 w 188129"/>
                <a:gd name="connsiteY42" fmla="*/ 42421 h 207756"/>
                <a:gd name="connsiteX43" fmla="*/ 0 w 188129"/>
                <a:gd name="connsiteY43" fmla="*/ 79895 h 207756"/>
                <a:gd name="connsiteX44" fmla="*/ 9346 w 188129"/>
                <a:gd name="connsiteY44" fmla="*/ 101330 h 207756"/>
                <a:gd name="connsiteX45" fmla="*/ 32561 w 188129"/>
                <a:gd name="connsiteY45" fmla="*/ 110923 h 207756"/>
                <a:gd name="connsiteX46" fmla="*/ 63916 w 188129"/>
                <a:gd name="connsiteY46" fmla="*/ 84991 h 207756"/>
                <a:gd name="connsiteX47" fmla="*/ 76277 w 188129"/>
                <a:gd name="connsiteY47" fmla="*/ 61607 h 207756"/>
                <a:gd name="connsiteX48" fmla="*/ 95874 w 188129"/>
                <a:gd name="connsiteY48" fmla="*/ 55612 h 207756"/>
                <a:gd name="connsiteX49" fmla="*/ 114566 w 188129"/>
                <a:gd name="connsiteY49" fmla="*/ 62057 h 207756"/>
                <a:gd name="connsiteX50" fmla="*/ 121199 w 188129"/>
                <a:gd name="connsiteY50" fmla="*/ 77047 h 207756"/>
                <a:gd name="connsiteX51" fmla="*/ 119239 w 188129"/>
                <a:gd name="connsiteY51" fmla="*/ 84691 h 207756"/>
                <a:gd name="connsiteX52" fmla="*/ 112908 w 188129"/>
                <a:gd name="connsiteY52" fmla="*/ 93086 h 207756"/>
                <a:gd name="connsiteX53" fmla="*/ 97984 w 188129"/>
                <a:gd name="connsiteY53" fmla="*/ 106726 h 207756"/>
                <a:gd name="connsiteX54" fmla="*/ 77784 w 188129"/>
                <a:gd name="connsiteY54" fmla="*/ 125913 h 207756"/>
                <a:gd name="connsiteX55" fmla="*/ 64368 w 188129"/>
                <a:gd name="connsiteY55" fmla="*/ 146898 h 207756"/>
                <a:gd name="connsiteX56" fmla="*/ 59243 w 188129"/>
                <a:gd name="connsiteY56" fmla="*/ 175079 h 207756"/>
                <a:gd name="connsiteX57" fmla="*/ 68287 w 188129"/>
                <a:gd name="connsiteY57" fmla="*/ 199212 h 207756"/>
                <a:gd name="connsiteX58" fmla="*/ 89995 w 188129"/>
                <a:gd name="connsiteY58" fmla="*/ 207756 h 207756"/>
                <a:gd name="connsiteX59" fmla="*/ 119993 w 188129"/>
                <a:gd name="connsiteY59" fmla="*/ 182274 h 207756"/>
                <a:gd name="connsiteX60" fmla="*/ 122555 w 188129"/>
                <a:gd name="connsiteY60" fmla="*/ 171631 h 207756"/>
                <a:gd name="connsiteX61" fmla="*/ 124364 w 188129"/>
                <a:gd name="connsiteY61" fmla="*/ 166985 h 20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88129" h="207756">
                  <a:moveTo>
                    <a:pt x="112606" y="148247"/>
                  </a:moveTo>
                  <a:cubicBezTo>
                    <a:pt x="109742" y="151545"/>
                    <a:pt x="107632" y="154543"/>
                    <a:pt x="106124" y="157391"/>
                  </a:cubicBezTo>
                  <a:cubicBezTo>
                    <a:pt x="104617" y="160089"/>
                    <a:pt x="103562" y="162937"/>
                    <a:pt x="102808" y="165785"/>
                  </a:cubicBezTo>
                  <a:cubicBezTo>
                    <a:pt x="102054" y="168184"/>
                    <a:pt x="101150" y="172081"/>
                    <a:pt x="99944" y="177777"/>
                  </a:cubicBezTo>
                  <a:lnTo>
                    <a:pt x="99944" y="178227"/>
                  </a:lnTo>
                  <a:cubicBezTo>
                    <a:pt x="98436" y="185722"/>
                    <a:pt x="95421" y="187221"/>
                    <a:pt x="89995" y="187221"/>
                  </a:cubicBezTo>
                  <a:cubicBezTo>
                    <a:pt x="86829" y="187221"/>
                    <a:pt x="84568" y="186321"/>
                    <a:pt x="82457" y="184372"/>
                  </a:cubicBezTo>
                  <a:cubicBezTo>
                    <a:pt x="80648" y="182574"/>
                    <a:pt x="79744" y="179426"/>
                    <a:pt x="79744" y="174929"/>
                  </a:cubicBezTo>
                  <a:cubicBezTo>
                    <a:pt x="79744" y="166985"/>
                    <a:pt x="80950" y="160239"/>
                    <a:pt x="83211" y="154693"/>
                  </a:cubicBezTo>
                  <a:cubicBezTo>
                    <a:pt x="85623" y="148997"/>
                    <a:pt x="88939" y="143901"/>
                    <a:pt x="92859" y="139703"/>
                  </a:cubicBezTo>
                  <a:cubicBezTo>
                    <a:pt x="97381" y="134757"/>
                    <a:pt x="103712" y="128911"/>
                    <a:pt x="111551" y="122016"/>
                  </a:cubicBezTo>
                  <a:cubicBezTo>
                    <a:pt x="118938" y="115570"/>
                    <a:pt x="124214" y="110773"/>
                    <a:pt x="127530" y="107476"/>
                  </a:cubicBezTo>
                  <a:cubicBezTo>
                    <a:pt x="131299" y="103578"/>
                    <a:pt x="134615" y="99381"/>
                    <a:pt x="137328" y="94734"/>
                  </a:cubicBezTo>
                  <a:cubicBezTo>
                    <a:pt x="140343" y="89338"/>
                    <a:pt x="141851" y="83342"/>
                    <a:pt x="141851" y="77047"/>
                  </a:cubicBezTo>
                  <a:cubicBezTo>
                    <a:pt x="141851" y="65205"/>
                    <a:pt x="137328" y="55162"/>
                    <a:pt x="128585" y="47067"/>
                  </a:cubicBezTo>
                  <a:cubicBezTo>
                    <a:pt x="119993" y="39123"/>
                    <a:pt x="108988" y="35226"/>
                    <a:pt x="95874" y="35226"/>
                  </a:cubicBezTo>
                  <a:cubicBezTo>
                    <a:pt x="80648" y="35226"/>
                    <a:pt x="69041" y="39423"/>
                    <a:pt x="61202" y="47667"/>
                  </a:cubicBezTo>
                  <a:cubicBezTo>
                    <a:pt x="54268" y="55012"/>
                    <a:pt x="48841" y="65205"/>
                    <a:pt x="44319" y="78696"/>
                  </a:cubicBezTo>
                  <a:lnTo>
                    <a:pt x="44319" y="78995"/>
                  </a:lnTo>
                  <a:cubicBezTo>
                    <a:pt x="40701" y="90537"/>
                    <a:pt x="35274" y="90537"/>
                    <a:pt x="32410" y="90537"/>
                  </a:cubicBezTo>
                  <a:cubicBezTo>
                    <a:pt x="28943" y="90537"/>
                    <a:pt x="26380" y="89488"/>
                    <a:pt x="23968" y="87090"/>
                  </a:cubicBezTo>
                  <a:cubicBezTo>
                    <a:pt x="20803" y="83792"/>
                    <a:pt x="20501" y="81544"/>
                    <a:pt x="20501" y="79895"/>
                  </a:cubicBezTo>
                  <a:cubicBezTo>
                    <a:pt x="20501" y="71351"/>
                    <a:pt x="23365" y="62357"/>
                    <a:pt x="29094" y="53213"/>
                  </a:cubicBezTo>
                  <a:cubicBezTo>
                    <a:pt x="34973" y="43920"/>
                    <a:pt x="43716" y="36125"/>
                    <a:pt x="55173" y="29829"/>
                  </a:cubicBezTo>
                  <a:cubicBezTo>
                    <a:pt x="66629" y="23534"/>
                    <a:pt x="80347" y="20386"/>
                    <a:pt x="95874" y="20386"/>
                  </a:cubicBezTo>
                  <a:cubicBezTo>
                    <a:pt x="110496" y="20386"/>
                    <a:pt x="123309" y="23084"/>
                    <a:pt x="134314" y="28330"/>
                  </a:cubicBezTo>
                  <a:cubicBezTo>
                    <a:pt x="145167" y="33427"/>
                    <a:pt x="153157" y="40322"/>
                    <a:pt x="158885" y="49016"/>
                  </a:cubicBezTo>
                  <a:cubicBezTo>
                    <a:pt x="164613" y="57560"/>
                    <a:pt x="167327" y="66704"/>
                    <a:pt x="167327" y="76747"/>
                  </a:cubicBezTo>
                  <a:cubicBezTo>
                    <a:pt x="167327" y="84392"/>
                    <a:pt x="165819" y="91137"/>
                    <a:pt x="162804" y="96683"/>
                  </a:cubicBezTo>
                  <a:cubicBezTo>
                    <a:pt x="159488" y="102829"/>
                    <a:pt x="155418" y="108225"/>
                    <a:pt x="150895" y="112572"/>
                  </a:cubicBezTo>
                  <a:cubicBezTo>
                    <a:pt x="145770" y="117669"/>
                    <a:pt x="136273" y="126213"/>
                    <a:pt x="122706" y="138354"/>
                  </a:cubicBezTo>
                  <a:cubicBezTo>
                    <a:pt x="118636" y="142102"/>
                    <a:pt x="115320" y="145399"/>
                    <a:pt x="112757" y="148247"/>
                  </a:cubicBezTo>
                  <a:moveTo>
                    <a:pt x="124515" y="166835"/>
                  </a:moveTo>
                  <a:cubicBezTo>
                    <a:pt x="124967" y="165785"/>
                    <a:pt x="126023" y="164136"/>
                    <a:pt x="128284" y="161738"/>
                  </a:cubicBezTo>
                  <a:cubicBezTo>
                    <a:pt x="130394" y="159490"/>
                    <a:pt x="133108" y="156642"/>
                    <a:pt x="136575" y="153494"/>
                  </a:cubicBezTo>
                  <a:cubicBezTo>
                    <a:pt x="150292" y="141202"/>
                    <a:pt x="160091" y="132358"/>
                    <a:pt x="165518" y="127112"/>
                  </a:cubicBezTo>
                  <a:cubicBezTo>
                    <a:pt x="171547" y="121266"/>
                    <a:pt x="176824" y="114221"/>
                    <a:pt x="181044" y="106277"/>
                  </a:cubicBezTo>
                  <a:cubicBezTo>
                    <a:pt x="185717" y="97732"/>
                    <a:pt x="188129" y="87689"/>
                    <a:pt x="188129" y="76597"/>
                  </a:cubicBezTo>
                  <a:cubicBezTo>
                    <a:pt x="188129" y="62657"/>
                    <a:pt x="184210" y="49616"/>
                    <a:pt x="176221" y="37624"/>
                  </a:cubicBezTo>
                  <a:cubicBezTo>
                    <a:pt x="168533" y="25932"/>
                    <a:pt x="157378" y="16489"/>
                    <a:pt x="143358" y="9893"/>
                  </a:cubicBezTo>
                  <a:cubicBezTo>
                    <a:pt x="129640" y="3298"/>
                    <a:pt x="113662" y="0"/>
                    <a:pt x="96024" y="0"/>
                  </a:cubicBezTo>
                  <a:cubicBezTo>
                    <a:pt x="77031" y="0"/>
                    <a:pt x="59996" y="4047"/>
                    <a:pt x="45374" y="11992"/>
                  </a:cubicBezTo>
                  <a:cubicBezTo>
                    <a:pt x="30752" y="19936"/>
                    <a:pt x="19446" y="30129"/>
                    <a:pt x="11758" y="42421"/>
                  </a:cubicBezTo>
                  <a:cubicBezTo>
                    <a:pt x="3919" y="54862"/>
                    <a:pt x="0" y="67453"/>
                    <a:pt x="0" y="79895"/>
                  </a:cubicBezTo>
                  <a:cubicBezTo>
                    <a:pt x="0" y="87689"/>
                    <a:pt x="3166" y="94884"/>
                    <a:pt x="9346" y="101330"/>
                  </a:cubicBezTo>
                  <a:cubicBezTo>
                    <a:pt x="15527" y="107626"/>
                    <a:pt x="23516" y="110923"/>
                    <a:pt x="32561" y="110923"/>
                  </a:cubicBezTo>
                  <a:cubicBezTo>
                    <a:pt x="41606" y="110923"/>
                    <a:pt x="57132" y="107476"/>
                    <a:pt x="63916" y="84991"/>
                  </a:cubicBezTo>
                  <a:cubicBezTo>
                    <a:pt x="67383" y="74498"/>
                    <a:pt x="71604" y="66704"/>
                    <a:pt x="76277" y="61607"/>
                  </a:cubicBezTo>
                  <a:cubicBezTo>
                    <a:pt x="80045" y="57560"/>
                    <a:pt x="86678" y="55612"/>
                    <a:pt x="95874" y="55612"/>
                  </a:cubicBezTo>
                  <a:cubicBezTo>
                    <a:pt x="103712" y="55612"/>
                    <a:pt x="109893" y="57710"/>
                    <a:pt x="114566" y="62057"/>
                  </a:cubicBezTo>
                  <a:cubicBezTo>
                    <a:pt x="119088" y="66254"/>
                    <a:pt x="121199" y="71051"/>
                    <a:pt x="121199" y="77047"/>
                  </a:cubicBezTo>
                  <a:cubicBezTo>
                    <a:pt x="121199" y="79895"/>
                    <a:pt x="120596" y="82443"/>
                    <a:pt x="119239" y="84691"/>
                  </a:cubicBezTo>
                  <a:cubicBezTo>
                    <a:pt x="117581" y="87689"/>
                    <a:pt x="115470" y="90537"/>
                    <a:pt x="112908" y="93086"/>
                  </a:cubicBezTo>
                  <a:cubicBezTo>
                    <a:pt x="109893" y="96084"/>
                    <a:pt x="104918" y="100580"/>
                    <a:pt x="97984" y="106726"/>
                  </a:cubicBezTo>
                  <a:cubicBezTo>
                    <a:pt x="89693" y="114071"/>
                    <a:pt x="82759" y="120517"/>
                    <a:pt x="77784" y="125913"/>
                  </a:cubicBezTo>
                  <a:cubicBezTo>
                    <a:pt x="72207" y="131909"/>
                    <a:pt x="67684" y="138954"/>
                    <a:pt x="64368" y="146898"/>
                  </a:cubicBezTo>
                  <a:cubicBezTo>
                    <a:pt x="60901" y="154993"/>
                    <a:pt x="59243" y="164436"/>
                    <a:pt x="59243" y="175079"/>
                  </a:cubicBezTo>
                  <a:cubicBezTo>
                    <a:pt x="59243" y="185722"/>
                    <a:pt x="62258" y="193516"/>
                    <a:pt x="68287" y="199212"/>
                  </a:cubicBezTo>
                  <a:cubicBezTo>
                    <a:pt x="74166" y="204758"/>
                    <a:pt x="81704" y="207756"/>
                    <a:pt x="89995" y="207756"/>
                  </a:cubicBezTo>
                  <a:cubicBezTo>
                    <a:pt x="105974" y="207756"/>
                    <a:pt x="116978" y="198463"/>
                    <a:pt x="119993" y="182274"/>
                  </a:cubicBezTo>
                  <a:cubicBezTo>
                    <a:pt x="121349" y="175828"/>
                    <a:pt x="122254" y="172980"/>
                    <a:pt x="122555" y="171631"/>
                  </a:cubicBezTo>
                  <a:cubicBezTo>
                    <a:pt x="123008" y="170132"/>
                    <a:pt x="123611" y="168633"/>
                    <a:pt x="124364" y="166985"/>
                  </a:cubicBezTo>
                </a:path>
              </a:pathLst>
            </a:custGeom>
            <a:solidFill>
              <a:srgbClr val="000000"/>
            </a:solidFill>
            <a:ln w="1491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F170425-F9F6-6F46-2CD4-869BA38E5A29}"/>
                </a:ext>
              </a:extLst>
            </p:cNvPr>
            <p:cNvSpPr/>
            <p:nvPr/>
          </p:nvSpPr>
          <p:spPr>
            <a:xfrm>
              <a:off x="3962902" y="6118722"/>
              <a:ext cx="189184" cy="208955"/>
            </a:xfrm>
            <a:custGeom>
              <a:avLst/>
              <a:gdLst>
                <a:gd name="connsiteX0" fmla="*/ 96627 w 189184"/>
                <a:gd name="connsiteY0" fmla="*/ 35675 h 208955"/>
                <a:gd name="connsiteX1" fmla="*/ 129640 w 189184"/>
                <a:gd name="connsiteY1" fmla="*/ 47667 h 208955"/>
                <a:gd name="connsiteX2" fmla="*/ 143057 w 189184"/>
                <a:gd name="connsiteY2" fmla="*/ 78096 h 208955"/>
                <a:gd name="connsiteX3" fmla="*/ 138384 w 189184"/>
                <a:gd name="connsiteY3" fmla="*/ 95934 h 208955"/>
                <a:gd name="connsiteX4" fmla="*/ 128585 w 189184"/>
                <a:gd name="connsiteY4" fmla="*/ 108825 h 208955"/>
                <a:gd name="connsiteX5" fmla="*/ 112606 w 189184"/>
                <a:gd name="connsiteY5" fmla="*/ 123365 h 208955"/>
                <a:gd name="connsiteX6" fmla="*/ 94065 w 189184"/>
                <a:gd name="connsiteY6" fmla="*/ 140903 h 208955"/>
                <a:gd name="connsiteX7" fmla="*/ 84568 w 189184"/>
                <a:gd name="connsiteY7" fmla="*/ 155742 h 208955"/>
                <a:gd name="connsiteX8" fmla="*/ 81101 w 189184"/>
                <a:gd name="connsiteY8" fmla="*/ 175828 h 208955"/>
                <a:gd name="connsiteX9" fmla="*/ 83663 w 189184"/>
                <a:gd name="connsiteY9" fmla="*/ 184822 h 208955"/>
                <a:gd name="connsiteX10" fmla="*/ 90899 w 189184"/>
                <a:gd name="connsiteY10" fmla="*/ 187520 h 208955"/>
                <a:gd name="connsiteX11" fmla="*/ 100095 w 189184"/>
                <a:gd name="connsiteY11" fmla="*/ 179126 h 208955"/>
                <a:gd name="connsiteX12" fmla="*/ 100095 w 189184"/>
                <a:gd name="connsiteY12" fmla="*/ 178676 h 208955"/>
                <a:gd name="connsiteX13" fmla="*/ 103109 w 189184"/>
                <a:gd name="connsiteY13" fmla="*/ 166685 h 208955"/>
                <a:gd name="connsiteX14" fmla="*/ 106577 w 189184"/>
                <a:gd name="connsiteY14" fmla="*/ 158141 h 208955"/>
                <a:gd name="connsiteX15" fmla="*/ 113209 w 189184"/>
                <a:gd name="connsiteY15" fmla="*/ 148847 h 208955"/>
                <a:gd name="connsiteX16" fmla="*/ 123158 w 189184"/>
                <a:gd name="connsiteY16" fmla="*/ 138954 h 208955"/>
                <a:gd name="connsiteX17" fmla="*/ 151348 w 189184"/>
                <a:gd name="connsiteY17" fmla="*/ 113172 h 208955"/>
                <a:gd name="connsiteX18" fmla="*/ 163106 w 189184"/>
                <a:gd name="connsiteY18" fmla="*/ 97283 h 208955"/>
                <a:gd name="connsiteX19" fmla="*/ 167628 w 189184"/>
                <a:gd name="connsiteY19" fmla="*/ 77646 h 208955"/>
                <a:gd name="connsiteX20" fmla="*/ 159337 w 189184"/>
                <a:gd name="connsiteY20" fmla="*/ 50215 h 208955"/>
                <a:gd name="connsiteX21" fmla="*/ 135067 w 189184"/>
                <a:gd name="connsiteY21" fmla="*/ 29829 h 208955"/>
                <a:gd name="connsiteX22" fmla="*/ 96929 w 189184"/>
                <a:gd name="connsiteY22" fmla="*/ 22035 h 208955"/>
                <a:gd name="connsiteX23" fmla="*/ 56379 w 189184"/>
                <a:gd name="connsiteY23" fmla="*/ 31328 h 208955"/>
                <a:gd name="connsiteX24" fmla="*/ 30601 w 189184"/>
                <a:gd name="connsiteY24" fmla="*/ 54412 h 208955"/>
                <a:gd name="connsiteX25" fmla="*/ 22009 w 189184"/>
                <a:gd name="connsiteY25" fmla="*/ 80794 h 208955"/>
                <a:gd name="connsiteX26" fmla="*/ 25325 w 189184"/>
                <a:gd name="connsiteY26" fmla="*/ 87539 h 208955"/>
                <a:gd name="connsiteX27" fmla="*/ 33315 w 189184"/>
                <a:gd name="connsiteY27" fmla="*/ 90837 h 208955"/>
                <a:gd name="connsiteX28" fmla="*/ 44470 w 189184"/>
                <a:gd name="connsiteY28" fmla="*/ 79745 h 208955"/>
                <a:gd name="connsiteX29" fmla="*/ 44470 w 189184"/>
                <a:gd name="connsiteY29" fmla="*/ 79445 h 208955"/>
                <a:gd name="connsiteX30" fmla="*/ 61655 w 189184"/>
                <a:gd name="connsiteY30" fmla="*/ 48267 h 208955"/>
                <a:gd name="connsiteX31" fmla="*/ 96778 w 189184"/>
                <a:gd name="connsiteY31" fmla="*/ 35675 h 208955"/>
                <a:gd name="connsiteX32" fmla="*/ 90899 w 189184"/>
                <a:gd name="connsiteY32" fmla="*/ 188869 h 208955"/>
                <a:gd name="connsiteX33" fmla="*/ 82910 w 189184"/>
                <a:gd name="connsiteY33" fmla="*/ 185871 h 208955"/>
                <a:gd name="connsiteX34" fmla="*/ 80045 w 189184"/>
                <a:gd name="connsiteY34" fmla="*/ 175978 h 208955"/>
                <a:gd name="connsiteX35" fmla="*/ 83663 w 189184"/>
                <a:gd name="connsiteY35" fmla="*/ 155443 h 208955"/>
                <a:gd name="connsiteX36" fmla="*/ 93462 w 189184"/>
                <a:gd name="connsiteY36" fmla="*/ 140303 h 208955"/>
                <a:gd name="connsiteX37" fmla="*/ 112154 w 189184"/>
                <a:gd name="connsiteY37" fmla="*/ 122615 h 208955"/>
                <a:gd name="connsiteX38" fmla="*/ 128133 w 189184"/>
                <a:gd name="connsiteY38" fmla="*/ 108075 h 208955"/>
                <a:gd name="connsiteX39" fmla="*/ 137781 w 189184"/>
                <a:gd name="connsiteY39" fmla="*/ 95334 h 208955"/>
                <a:gd name="connsiteX40" fmla="*/ 142303 w 189184"/>
                <a:gd name="connsiteY40" fmla="*/ 77946 h 208955"/>
                <a:gd name="connsiteX41" fmla="*/ 129188 w 189184"/>
                <a:gd name="connsiteY41" fmla="*/ 48417 h 208955"/>
                <a:gd name="connsiteX42" fmla="*/ 96929 w 189184"/>
                <a:gd name="connsiteY42" fmla="*/ 36725 h 208955"/>
                <a:gd name="connsiteX43" fmla="*/ 62710 w 189184"/>
                <a:gd name="connsiteY43" fmla="*/ 49016 h 208955"/>
                <a:gd name="connsiteX44" fmla="*/ 45826 w 189184"/>
                <a:gd name="connsiteY44" fmla="*/ 79745 h 208955"/>
                <a:gd name="connsiteX45" fmla="*/ 45826 w 189184"/>
                <a:gd name="connsiteY45" fmla="*/ 80045 h 208955"/>
                <a:gd name="connsiteX46" fmla="*/ 33465 w 189184"/>
                <a:gd name="connsiteY46" fmla="*/ 92036 h 208955"/>
                <a:gd name="connsiteX47" fmla="*/ 24571 w 189184"/>
                <a:gd name="connsiteY47" fmla="*/ 88289 h 208955"/>
                <a:gd name="connsiteX48" fmla="*/ 20954 w 189184"/>
                <a:gd name="connsiteY48" fmla="*/ 80794 h 208955"/>
                <a:gd name="connsiteX49" fmla="*/ 29697 w 189184"/>
                <a:gd name="connsiteY49" fmla="*/ 53813 h 208955"/>
                <a:gd name="connsiteX50" fmla="*/ 55926 w 189184"/>
                <a:gd name="connsiteY50" fmla="*/ 30279 h 208955"/>
                <a:gd name="connsiteX51" fmla="*/ 96929 w 189184"/>
                <a:gd name="connsiteY51" fmla="*/ 20836 h 208955"/>
                <a:gd name="connsiteX52" fmla="*/ 135670 w 189184"/>
                <a:gd name="connsiteY52" fmla="*/ 28780 h 208955"/>
                <a:gd name="connsiteX53" fmla="*/ 160543 w 189184"/>
                <a:gd name="connsiteY53" fmla="*/ 49616 h 208955"/>
                <a:gd name="connsiteX54" fmla="*/ 169136 w 189184"/>
                <a:gd name="connsiteY54" fmla="*/ 77646 h 208955"/>
                <a:gd name="connsiteX55" fmla="*/ 164463 w 189184"/>
                <a:gd name="connsiteY55" fmla="*/ 97882 h 208955"/>
                <a:gd name="connsiteX56" fmla="*/ 152554 w 189184"/>
                <a:gd name="connsiteY56" fmla="*/ 113921 h 208955"/>
                <a:gd name="connsiteX57" fmla="*/ 124214 w 189184"/>
                <a:gd name="connsiteY57" fmla="*/ 139703 h 208955"/>
                <a:gd name="connsiteX58" fmla="*/ 114265 w 189184"/>
                <a:gd name="connsiteY58" fmla="*/ 149597 h 208955"/>
                <a:gd name="connsiteX59" fmla="*/ 107782 w 189184"/>
                <a:gd name="connsiteY59" fmla="*/ 158740 h 208955"/>
                <a:gd name="connsiteX60" fmla="*/ 104466 w 189184"/>
                <a:gd name="connsiteY60" fmla="*/ 166985 h 208955"/>
                <a:gd name="connsiteX61" fmla="*/ 101602 w 189184"/>
                <a:gd name="connsiteY61" fmla="*/ 178976 h 208955"/>
                <a:gd name="connsiteX62" fmla="*/ 101602 w 189184"/>
                <a:gd name="connsiteY62" fmla="*/ 179276 h 208955"/>
                <a:gd name="connsiteX63" fmla="*/ 91050 w 189184"/>
                <a:gd name="connsiteY63" fmla="*/ 188720 h 208955"/>
                <a:gd name="connsiteX64" fmla="*/ 96929 w 189184"/>
                <a:gd name="connsiteY64" fmla="*/ 55911 h 208955"/>
                <a:gd name="connsiteX65" fmla="*/ 116073 w 189184"/>
                <a:gd name="connsiteY65" fmla="*/ 62507 h 208955"/>
                <a:gd name="connsiteX66" fmla="*/ 123008 w 189184"/>
                <a:gd name="connsiteY66" fmla="*/ 77946 h 208955"/>
                <a:gd name="connsiteX67" fmla="*/ 120897 w 189184"/>
                <a:gd name="connsiteY67" fmla="*/ 85891 h 208955"/>
                <a:gd name="connsiteX68" fmla="*/ 114415 w 189184"/>
                <a:gd name="connsiteY68" fmla="*/ 94285 h 208955"/>
                <a:gd name="connsiteX69" fmla="*/ 99341 w 189184"/>
                <a:gd name="connsiteY69" fmla="*/ 107925 h 208955"/>
                <a:gd name="connsiteX70" fmla="*/ 79141 w 189184"/>
                <a:gd name="connsiteY70" fmla="*/ 126962 h 208955"/>
                <a:gd name="connsiteX71" fmla="*/ 65725 w 189184"/>
                <a:gd name="connsiteY71" fmla="*/ 147648 h 208955"/>
                <a:gd name="connsiteX72" fmla="*/ 60599 w 189184"/>
                <a:gd name="connsiteY72" fmla="*/ 175679 h 208955"/>
                <a:gd name="connsiteX73" fmla="*/ 69493 w 189184"/>
                <a:gd name="connsiteY73" fmla="*/ 199362 h 208955"/>
                <a:gd name="connsiteX74" fmla="*/ 90748 w 189184"/>
                <a:gd name="connsiteY74" fmla="*/ 207756 h 208955"/>
                <a:gd name="connsiteX75" fmla="*/ 120144 w 189184"/>
                <a:gd name="connsiteY75" fmla="*/ 182724 h 208955"/>
                <a:gd name="connsiteX76" fmla="*/ 122706 w 189184"/>
                <a:gd name="connsiteY76" fmla="*/ 171931 h 208955"/>
                <a:gd name="connsiteX77" fmla="*/ 124666 w 189184"/>
                <a:gd name="connsiteY77" fmla="*/ 167134 h 208955"/>
                <a:gd name="connsiteX78" fmla="*/ 128434 w 189184"/>
                <a:gd name="connsiteY78" fmla="*/ 161888 h 208955"/>
                <a:gd name="connsiteX79" fmla="*/ 136725 w 189184"/>
                <a:gd name="connsiteY79" fmla="*/ 153644 h 208955"/>
                <a:gd name="connsiteX80" fmla="*/ 165668 w 189184"/>
                <a:gd name="connsiteY80" fmla="*/ 127262 h 208955"/>
                <a:gd name="connsiteX81" fmla="*/ 181195 w 189184"/>
                <a:gd name="connsiteY81" fmla="*/ 106576 h 208955"/>
                <a:gd name="connsiteX82" fmla="*/ 188129 w 189184"/>
                <a:gd name="connsiteY82" fmla="*/ 77197 h 208955"/>
                <a:gd name="connsiteX83" fmla="*/ 176371 w 189184"/>
                <a:gd name="connsiteY83" fmla="*/ 38673 h 208955"/>
                <a:gd name="connsiteX84" fmla="*/ 143810 w 189184"/>
                <a:gd name="connsiteY84" fmla="*/ 11092 h 208955"/>
                <a:gd name="connsiteX85" fmla="*/ 96778 w 189184"/>
                <a:gd name="connsiteY85" fmla="*/ 1199 h 208955"/>
                <a:gd name="connsiteX86" fmla="*/ 46429 w 189184"/>
                <a:gd name="connsiteY86" fmla="*/ 13041 h 208955"/>
                <a:gd name="connsiteX87" fmla="*/ 13115 w 189184"/>
                <a:gd name="connsiteY87" fmla="*/ 43320 h 208955"/>
                <a:gd name="connsiteX88" fmla="*/ 1507 w 189184"/>
                <a:gd name="connsiteY88" fmla="*/ 80494 h 208955"/>
                <a:gd name="connsiteX89" fmla="*/ 10703 w 189184"/>
                <a:gd name="connsiteY89" fmla="*/ 101480 h 208955"/>
                <a:gd name="connsiteX90" fmla="*/ 33465 w 189184"/>
                <a:gd name="connsiteY90" fmla="*/ 110923 h 208955"/>
                <a:gd name="connsiteX91" fmla="*/ 64217 w 189184"/>
                <a:gd name="connsiteY91" fmla="*/ 85441 h 208955"/>
                <a:gd name="connsiteX92" fmla="*/ 76880 w 189184"/>
                <a:gd name="connsiteY92" fmla="*/ 61907 h 208955"/>
                <a:gd name="connsiteX93" fmla="*/ 96929 w 189184"/>
                <a:gd name="connsiteY93" fmla="*/ 55761 h 208955"/>
                <a:gd name="connsiteX94" fmla="*/ 91050 w 189184"/>
                <a:gd name="connsiteY94" fmla="*/ 208956 h 208955"/>
                <a:gd name="connsiteX95" fmla="*/ 68890 w 189184"/>
                <a:gd name="connsiteY95" fmla="*/ 200262 h 208955"/>
                <a:gd name="connsiteX96" fmla="*/ 59544 w 189184"/>
                <a:gd name="connsiteY96" fmla="*/ 175679 h 208955"/>
                <a:gd name="connsiteX97" fmla="*/ 64820 w 189184"/>
                <a:gd name="connsiteY97" fmla="*/ 147198 h 208955"/>
                <a:gd name="connsiteX98" fmla="*/ 78387 w 189184"/>
                <a:gd name="connsiteY98" fmla="*/ 126063 h 208955"/>
                <a:gd name="connsiteX99" fmla="*/ 98587 w 189184"/>
                <a:gd name="connsiteY99" fmla="*/ 106876 h 208955"/>
                <a:gd name="connsiteX100" fmla="*/ 113511 w 189184"/>
                <a:gd name="connsiteY100" fmla="*/ 93236 h 208955"/>
                <a:gd name="connsiteX101" fmla="*/ 119691 w 189184"/>
                <a:gd name="connsiteY101" fmla="*/ 84991 h 208955"/>
                <a:gd name="connsiteX102" fmla="*/ 121500 w 189184"/>
                <a:gd name="connsiteY102" fmla="*/ 77646 h 208955"/>
                <a:gd name="connsiteX103" fmla="*/ 115018 w 189184"/>
                <a:gd name="connsiteY103" fmla="*/ 63106 h 208955"/>
                <a:gd name="connsiteX104" fmla="*/ 96627 w 189184"/>
                <a:gd name="connsiteY104" fmla="*/ 56811 h 208955"/>
                <a:gd name="connsiteX105" fmla="*/ 77483 w 189184"/>
                <a:gd name="connsiteY105" fmla="*/ 62657 h 208955"/>
                <a:gd name="connsiteX106" fmla="*/ 65122 w 189184"/>
                <a:gd name="connsiteY106" fmla="*/ 85741 h 208955"/>
                <a:gd name="connsiteX107" fmla="*/ 33164 w 189184"/>
                <a:gd name="connsiteY107" fmla="*/ 112122 h 208955"/>
                <a:gd name="connsiteX108" fmla="*/ 9497 w 189184"/>
                <a:gd name="connsiteY108" fmla="*/ 102229 h 208955"/>
                <a:gd name="connsiteX109" fmla="*/ 0 w 189184"/>
                <a:gd name="connsiteY109" fmla="*/ 80494 h 208955"/>
                <a:gd name="connsiteX110" fmla="*/ 11909 w 189184"/>
                <a:gd name="connsiteY110" fmla="*/ 42720 h 208955"/>
                <a:gd name="connsiteX111" fmla="*/ 45676 w 189184"/>
                <a:gd name="connsiteY111" fmla="*/ 11992 h 208955"/>
                <a:gd name="connsiteX112" fmla="*/ 96627 w 189184"/>
                <a:gd name="connsiteY112" fmla="*/ 0 h 208955"/>
                <a:gd name="connsiteX113" fmla="*/ 144263 w 189184"/>
                <a:gd name="connsiteY113" fmla="*/ 9893 h 208955"/>
                <a:gd name="connsiteX114" fmla="*/ 177276 w 189184"/>
                <a:gd name="connsiteY114" fmla="*/ 37924 h 208955"/>
                <a:gd name="connsiteX115" fmla="*/ 189185 w 189184"/>
                <a:gd name="connsiteY115" fmla="*/ 77197 h 208955"/>
                <a:gd name="connsiteX116" fmla="*/ 182100 w 189184"/>
                <a:gd name="connsiteY116" fmla="*/ 107176 h 208955"/>
                <a:gd name="connsiteX117" fmla="*/ 166422 w 189184"/>
                <a:gd name="connsiteY117" fmla="*/ 128161 h 208955"/>
                <a:gd name="connsiteX118" fmla="*/ 137479 w 189184"/>
                <a:gd name="connsiteY118" fmla="*/ 154543 h 208955"/>
                <a:gd name="connsiteX119" fmla="*/ 129339 w 189184"/>
                <a:gd name="connsiteY119" fmla="*/ 162638 h 208955"/>
                <a:gd name="connsiteX120" fmla="*/ 125721 w 189184"/>
                <a:gd name="connsiteY120" fmla="*/ 167584 h 208955"/>
                <a:gd name="connsiteX121" fmla="*/ 123912 w 189184"/>
                <a:gd name="connsiteY121" fmla="*/ 172081 h 208955"/>
                <a:gd name="connsiteX122" fmla="*/ 121350 w 189184"/>
                <a:gd name="connsiteY122" fmla="*/ 182724 h 208955"/>
                <a:gd name="connsiteX123" fmla="*/ 90748 w 189184"/>
                <a:gd name="connsiteY123" fmla="*/ 208656 h 20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89184" h="208955">
                  <a:moveTo>
                    <a:pt x="96627" y="35675"/>
                  </a:moveTo>
                  <a:cubicBezTo>
                    <a:pt x="109893" y="35675"/>
                    <a:pt x="121048" y="39723"/>
                    <a:pt x="129640" y="47667"/>
                  </a:cubicBezTo>
                  <a:cubicBezTo>
                    <a:pt x="138534" y="55911"/>
                    <a:pt x="143057" y="66104"/>
                    <a:pt x="143057" y="78096"/>
                  </a:cubicBezTo>
                  <a:cubicBezTo>
                    <a:pt x="143057" y="84542"/>
                    <a:pt x="141549" y="90537"/>
                    <a:pt x="138384" y="95934"/>
                  </a:cubicBezTo>
                  <a:cubicBezTo>
                    <a:pt x="135670" y="100730"/>
                    <a:pt x="132354" y="105077"/>
                    <a:pt x="128585" y="108825"/>
                  </a:cubicBezTo>
                  <a:cubicBezTo>
                    <a:pt x="125269" y="112122"/>
                    <a:pt x="119993" y="116919"/>
                    <a:pt x="112606" y="123365"/>
                  </a:cubicBezTo>
                  <a:cubicBezTo>
                    <a:pt x="104768" y="130110"/>
                    <a:pt x="98587" y="136106"/>
                    <a:pt x="94065" y="140903"/>
                  </a:cubicBezTo>
                  <a:cubicBezTo>
                    <a:pt x="90145" y="145100"/>
                    <a:pt x="86980" y="150196"/>
                    <a:pt x="84568" y="155742"/>
                  </a:cubicBezTo>
                  <a:cubicBezTo>
                    <a:pt x="82307" y="161139"/>
                    <a:pt x="81101" y="167884"/>
                    <a:pt x="81101" y="175828"/>
                  </a:cubicBezTo>
                  <a:cubicBezTo>
                    <a:pt x="81101" y="180175"/>
                    <a:pt x="82005" y="183173"/>
                    <a:pt x="83663" y="184822"/>
                  </a:cubicBezTo>
                  <a:cubicBezTo>
                    <a:pt x="85623" y="186621"/>
                    <a:pt x="87733" y="187520"/>
                    <a:pt x="90899" y="187520"/>
                  </a:cubicBezTo>
                  <a:cubicBezTo>
                    <a:pt x="96024" y="187520"/>
                    <a:pt x="98738" y="186171"/>
                    <a:pt x="100095" y="179126"/>
                  </a:cubicBezTo>
                  <a:lnTo>
                    <a:pt x="100095" y="178676"/>
                  </a:lnTo>
                  <a:cubicBezTo>
                    <a:pt x="101451" y="172980"/>
                    <a:pt x="102356" y="169083"/>
                    <a:pt x="103109" y="166685"/>
                  </a:cubicBezTo>
                  <a:cubicBezTo>
                    <a:pt x="103863" y="163837"/>
                    <a:pt x="105069" y="160989"/>
                    <a:pt x="106577" y="158141"/>
                  </a:cubicBezTo>
                  <a:cubicBezTo>
                    <a:pt x="108084" y="155143"/>
                    <a:pt x="110194" y="152145"/>
                    <a:pt x="113209" y="148847"/>
                  </a:cubicBezTo>
                  <a:cubicBezTo>
                    <a:pt x="115772" y="145849"/>
                    <a:pt x="119088" y="142701"/>
                    <a:pt x="123158" y="138954"/>
                  </a:cubicBezTo>
                  <a:cubicBezTo>
                    <a:pt x="136725" y="126812"/>
                    <a:pt x="146222" y="118118"/>
                    <a:pt x="151348" y="113172"/>
                  </a:cubicBezTo>
                  <a:cubicBezTo>
                    <a:pt x="155870" y="108825"/>
                    <a:pt x="159789" y="103428"/>
                    <a:pt x="163106" y="97283"/>
                  </a:cubicBezTo>
                  <a:cubicBezTo>
                    <a:pt x="166121" y="91886"/>
                    <a:pt x="167628" y="85141"/>
                    <a:pt x="167628" y="77646"/>
                  </a:cubicBezTo>
                  <a:cubicBezTo>
                    <a:pt x="167628" y="67753"/>
                    <a:pt x="164915" y="58759"/>
                    <a:pt x="159337" y="50215"/>
                  </a:cubicBezTo>
                  <a:cubicBezTo>
                    <a:pt x="153609" y="41521"/>
                    <a:pt x="145619" y="34926"/>
                    <a:pt x="135067" y="29829"/>
                  </a:cubicBezTo>
                  <a:cubicBezTo>
                    <a:pt x="124214" y="24583"/>
                    <a:pt x="111400" y="22035"/>
                    <a:pt x="96929" y="22035"/>
                  </a:cubicBezTo>
                  <a:cubicBezTo>
                    <a:pt x="81402" y="22035"/>
                    <a:pt x="67835" y="25183"/>
                    <a:pt x="56379" y="31328"/>
                  </a:cubicBezTo>
                  <a:cubicBezTo>
                    <a:pt x="45073" y="37474"/>
                    <a:pt x="36329" y="45269"/>
                    <a:pt x="30601" y="54412"/>
                  </a:cubicBezTo>
                  <a:cubicBezTo>
                    <a:pt x="24873" y="63406"/>
                    <a:pt x="22009" y="72250"/>
                    <a:pt x="22009" y="80794"/>
                  </a:cubicBezTo>
                  <a:cubicBezTo>
                    <a:pt x="22009" y="82143"/>
                    <a:pt x="22310" y="84392"/>
                    <a:pt x="25325" y="87539"/>
                  </a:cubicBezTo>
                  <a:cubicBezTo>
                    <a:pt x="27586" y="89788"/>
                    <a:pt x="29998" y="90837"/>
                    <a:pt x="33315" y="90837"/>
                  </a:cubicBezTo>
                  <a:cubicBezTo>
                    <a:pt x="36028" y="90837"/>
                    <a:pt x="41153" y="90837"/>
                    <a:pt x="44470" y="79745"/>
                  </a:cubicBezTo>
                  <a:lnTo>
                    <a:pt x="44470" y="79445"/>
                  </a:lnTo>
                  <a:cubicBezTo>
                    <a:pt x="49143" y="65805"/>
                    <a:pt x="54720" y="55612"/>
                    <a:pt x="61655" y="48267"/>
                  </a:cubicBezTo>
                  <a:cubicBezTo>
                    <a:pt x="69644" y="39872"/>
                    <a:pt x="81402" y="35675"/>
                    <a:pt x="96778" y="35675"/>
                  </a:cubicBezTo>
                  <a:moveTo>
                    <a:pt x="90899" y="188869"/>
                  </a:moveTo>
                  <a:cubicBezTo>
                    <a:pt x="87583" y="188869"/>
                    <a:pt x="85020" y="187970"/>
                    <a:pt x="82910" y="185871"/>
                  </a:cubicBezTo>
                  <a:cubicBezTo>
                    <a:pt x="80950" y="184073"/>
                    <a:pt x="80045" y="180625"/>
                    <a:pt x="80045" y="175978"/>
                  </a:cubicBezTo>
                  <a:cubicBezTo>
                    <a:pt x="80045" y="168034"/>
                    <a:pt x="81251" y="161139"/>
                    <a:pt x="83663" y="155443"/>
                  </a:cubicBezTo>
                  <a:cubicBezTo>
                    <a:pt x="86075" y="149746"/>
                    <a:pt x="89392" y="144650"/>
                    <a:pt x="93462" y="140303"/>
                  </a:cubicBezTo>
                  <a:cubicBezTo>
                    <a:pt x="97984" y="135356"/>
                    <a:pt x="104315" y="129510"/>
                    <a:pt x="112154" y="122615"/>
                  </a:cubicBezTo>
                  <a:cubicBezTo>
                    <a:pt x="119541" y="116170"/>
                    <a:pt x="124817" y="111523"/>
                    <a:pt x="128133" y="108075"/>
                  </a:cubicBezTo>
                  <a:cubicBezTo>
                    <a:pt x="131902" y="104328"/>
                    <a:pt x="135218" y="99981"/>
                    <a:pt x="137781" y="95334"/>
                  </a:cubicBezTo>
                  <a:cubicBezTo>
                    <a:pt x="140796" y="90088"/>
                    <a:pt x="142303" y="84242"/>
                    <a:pt x="142303" y="77946"/>
                  </a:cubicBezTo>
                  <a:cubicBezTo>
                    <a:pt x="142303" y="66254"/>
                    <a:pt x="137931" y="56361"/>
                    <a:pt x="129188" y="48417"/>
                  </a:cubicBezTo>
                  <a:cubicBezTo>
                    <a:pt x="120747" y="40622"/>
                    <a:pt x="109893" y="36725"/>
                    <a:pt x="96929" y="36725"/>
                  </a:cubicBezTo>
                  <a:cubicBezTo>
                    <a:pt x="81854" y="36725"/>
                    <a:pt x="70398" y="40772"/>
                    <a:pt x="62710" y="49016"/>
                  </a:cubicBezTo>
                  <a:cubicBezTo>
                    <a:pt x="55926" y="56211"/>
                    <a:pt x="50349" y="66254"/>
                    <a:pt x="45826" y="79745"/>
                  </a:cubicBezTo>
                  <a:lnTo>
                    <a:pt x="45826" y="80045"/>
                  </a:lnTo>
                  <a:cubicBezTo>
                    <a:pt x="42058" y="92036"/>
                    <a:pt x="36480" y="92036"/>
                    <a:pt x="33465" y="92036"/>
                  </a:cubicBezTo>
                  <a:cubicBezTo>
                    <a:pt x="29847" y="92036"/>
                    <a:pt x="26983" y="90837"/>
                    <a:pt x="24571" y="88289"/>
                  </a:cubicBezTo>
                  <a:cubicBezTo>
                    <a:pt x="21255" y="84841"/>
                    <a:pt x="20954" y="82293"/>
                    <a:pt x="20954" y="80794"/>
                  </a:cubicBezTo>
                  <a:cubicBezTo>
                    <a:pt x="20954" y="72100"/>
                    <a:pt x="23818" y="63106"/>
                    <a:pt x="29697" y="53813"/>
                  </a:cubicBezTo>
                  <a:cubicBezTo>
                    <a:pt x="35576" y="44519"/>
                    <a:pt x="44470" y="36575"/>
                    <a:pt x="55926" y="30279"/>
                  </a:cubicBezTo>
                  <a:cubicBezTo>
                    <a:pt x="67534" y="23983"/>
                    <a:pt x="81251" y="20836"/>
                    <a:pt x="96929" y="20836"/>
                  </a:cubicBezTo>
                  <a:cubicBezTo>
                    <a:pt x="111551" y="20836"/>
                    <a:pt x="124666" y="23534"/>
                    <a:pt x="135670" y="28780"/>
                  </a:cubicBezTo>
                  <a:cubicBezTo>
                    <a:pt x="146524" y="34026"/>
                    <a:pt x="154664" y="40772"/>
                    <a:pt x="160543" y="49616"/>
                  </a:cubicBezTo>
                  <a:cubicBezTo>
                    <a:pt x="166271" y="58310"/>
                    <a:pt x="169136" y="67453"/>
                    <a:pt x="169136" y="77646"/>
                  </a:cubicBezTo>
                  <a:cubicBezTo>
                    <a:pt x="169136" y="85441"/>
                    <a:pt x="167628" y="92186"/>
                    <a:pt x="164463" y="97882"/>
                  </a:cubicBezTo>
                  <a:cubicBezTo>
                    <a:pt x="161146" y="104028"/>
                    <a:pt x="157076" y="109424"/>
                    <a:pt x="152554" y="113921"/>
                  </a:cubicBezTo>
                  <a:cubicBezTo>
                    <a:pt x="147428" y="119018"/>
                    <a:pt x="137781" y="127712"/>
                    <a:pt x="124214" y="139703"/>
                  </a:cubicBezTo>
                  <a:cubicBezTo>
                    <a:pt x="120144" y="143451"/>
                    <a:pt x="116827" y="146599"/>
                    <a:pt x="114265" y="149597"/>
                  </a:cubicBezTo>
                  <a:cubicBezTo>
                    <a:pt x="111400" y="152894"/>
                    <a:pt x="109290" y="155742"/>
                    <a:pt x="107782" y="158740"/>
                  </a:cubicBezTo>
                  <a:cubicBezTo>
                    <a:pt x="106426" y="161438"/>
                    <a:pt x="105220" y="164286"/>
                    <a:pt x="104466" y="166985"/>
                  </a:cubicBezTo>
                  <a:cubicBezTo>
                    <a:pt x="103712" y="169383"/>
                    <a:pt x="102808" y="173280"/>
                    <a:pt x="101602" y="178976"/>
                  </a:cubicBezTo>
                  <a:lnTo>
                    <a:pt x="101602" y="179276"/>
                  </a:lnTo>
                  <a:cubicBezTo>
                    <a:pt x="100095" y="187221"/>
                    <a:pt x="96627" y="188720"/>
                    <a:pt x="91050" y="188720"/>
                  </a:cubicBezTo>
                  <a:moveTo>
                    <a:pt x="96929" y="55911"/>
                  </a:moveTo>
                  <a:cubicBezTo>
                    <a:pt x="104918" y="55911"/>
                    <a:pt x="111250" y="58010"/>
                    <a:pt x="116073" y="62507"/>
                  </a:cubicBezTo>
                  <a:cubicBezTo>
                    <a:pt x="120747" y="66854"/>
                    <a:pt x="123008" y="71650"/>
                    <a:pt x="123008" y="77946"/>
                  </a:cubicBezTo>
                  <a:cubicBezTo>
                    <a:pt x="123008" y="80794"/>
                    <a:pt x="122254" y="83492"/>
                    <a:pt x="120897" y="85891"/>
                  </a:cubicBezTo>
                  <a:cubicBezTo>
                    <a:pt x="119239" y="88889"/>
                    <a:pt x="116978" y="91737"/>
                    <a:pt x="114415" y="94285"/>
                  </a:cubicBezTo>
                  <a:cubicBezTo>
                    <a:pt x="111400" y="97283"/>
                    <a:pt x="106426" y="101780"/>
                    <a:pt x="99341" y="107925"/>
                  </a:cubicBezTo>
                  <a:cubicBezTo>
                    <a:pt x="90899" y="115270"/>
                    <a:pt x="84266" y="121716"/>
                    <a:pt x="79141" y="126962"/>
                  </a:cubicBezTo>
                  <a:cubicBezTo>
                    <a:pt x="73563" y="132958"/>
                    <a:pt x="69041" y="139853"/>
                    <a:pt x="65725" y="147648"/>
                  </a:cubicBezTo>
                  <a:cubicBezTo>
                    <a:pt x="62408" y="155592"/>
                    <a:pt x="60599" y="165036"/>
                    <a:pt x="60599" y="175679"/>
                  </a:cubicBezTo>
                  <a:cubicBezTo>
                    <a:pt x="60599" y="186321"/>
                    <a:pt x="63614" y="193816"/>
                    <a:pt x="69493" y="199362"/>
                  </a:cubicBezTo>
                  <a:cubicBezTo>
                    <a:pt x="75222" y="204758"/>
                    <a:pt x="82608" y="207756"/>
                    <a:pt x="90748" y="207756"/>
                  </a:cubicBezTo>
                  <a:cubicBezTo>
                    <a:pt x="106426" y="207756"/>
                    <a:pt x="117129" y="198613"/>
                    <a:pt x="120144" y="182724"/>
                  </a:cubicBezTo>
                  <a:cubicBezTo>
                    <a:pt x="121651" y="176278"/>
                    <a:pt x="122405" y="173280"/>
                    <a:pt x="122706" y="171931"/>
                  </a:cubicBezTo>
                  <a:cubicBezTo>
                    <a:pt x="123158" y="170432"/>
                    <a:pt x="123761" y="168783"/>
                    <a:pt x="124666" y="167134"/>
                  </a:cubicBezTo>
                  <a:cubicBezTo>
                    <a:pt x="125118" y="166085"/>
                    <a:pt x="126173" y="164436"/>
                    <a:pt x="128434" y="161888"/>
                  </a:cubicBezTo>
                  <a:cubicBezTo>
                    <a:pt x="130394" y="159640"/>
                    <a:pt x="133258" y="156792"/>
                    <a:pt x="136725" y="153644"/>
                  </a:cubicBezTo>
                  <a:cubicBezTo>
                    <a:pt x="150443" y="141352"/>
                    <a:pt x="160242" y="132508"/>
                    <a:pt x="165668" y="127262"/>
                  </a:cubicBezTo>
                  <a:cubicBezTo>
                    <a:pt x="171698" y="121416"/>
                    <a:pt x="176824" y="114521"/>
                    <a:pt x="181195" y="106576"/>
                  </a:cubicBezTo>
                  <a:cubicBezTo>
                    <a:pt x="185868" y="98032"/>
                    <a:pt x="188129" y="88289"/>
                    <a:pt x="188129" y="77197"/>
                  </a:cubicBezTo>
                  <a:cubicBezTo>
                    <a:pt x="188129" y="63406"/>
                    <a:pt x="184210" y="50365"/>
                    <a:pt x="176371" y="38673"/>
                  </a:cubicBezTo>
                  <a:cubicBezTo>
                    <a:pt x="168683" y="26981"/>
                    <a:pt x="157679" y="17688"/>
                    <a:pt x="143810" y="11092"/>
                  </a:cubicBezTo>
                  <a:cubicBezTo>
                    <a:pt x="130093" y="4497"/>
                    <a:pt x="114415" y="1199"/>
                    <a:pt x="96778" y="1199"/>
                  </a:cubicBezTo>
                  <a:cubicBezTo>
                    <a:pt x="77784" y="1199"/>
                    <a:pt x="60901" y="5246"/>
                    <a:pt x="46429" y="13041"/>
                  </a:cubicBezTo>
                  <a:cubicBezTo>
                    <a:pt x="31958" y="20836"/>
                    <a:pt x="20803" y="31029"/>
                    <a:pt x="13115" y="43320"/>
                  </a:cubicBezTo>
                  <a:cubicBezTo>
                    <a:pt x="5427" y="55612"/>
                    <a:pt x="1507" y="68053"/>
                    <a:pt x="1507" y="80494"/>
                  </a:cubicBezTo>
                  <a:cubicBezTo>
                    <a:pt x="1507" y="88139"/>
                    <a:pt x="4522" y="95184"/>
                    <a:pt x="10703" y="101480"/>
                  </a:cubicBezTo>
                  <a:cubicBezTo>
                    <a:pt x="16733" y="107626"/>
                    <a:pt x="24571" y="110923"/>
                    <a:pt x="33465" y="110923"/>
                  </a:cubicBezTo>
                  <a:cubicBezTo>
                    <a:pt x="42359" y="110923"/>
                    <a:pt x="57434" y="107626"/>
                    <a:pt x="64217" y="85441"/>
                  </a:cubicBezTo>
                  <a:cubicBezTo>
                    <a:pt x="67835" y="74948"/>
                    <a:pt x="72056" y="67004"/>
                    <a:pt x="76880" y="61907"/>
                  </a:cubicBezTo>
                  <a:cubicBezTo>
                    <a:pt x="80799" y="57860"/>
                    <a:pt x="87432" y="55761"/>
                    <a:pt x="96929" y="55761"/>
                  </a:cubicBezTo>
                  <a:moveTo>
                    <a:pt x="91050" y="208956"/>
                  </a:moveTo>
                  <a:cubicBezTo>
                    <a:pt x="82457" y="208956"/>
                    <a:pt x="74769" y="205958"/>
                    <a:pt x="68890" y="200262"/>
                  </a:cubicBezTo>
                  <a:cubicBezTo>
                    <a:pt x="62710" y="194416"/>
                    <a:pt x="59544" y="186021"/>
                    <a:pt x="59544" y="175679"/>
                  </a:cubicBezTo>
                  <a:cubicBezTo>
                    <a:pt x="59544" y="165336"/>
                    <a:pt x="61353" y="155293"/>
                    <a:pt x="64820" y="147198"/>
                  </a:cubicBezTo>
                  <a:cubicBezTo>
                    <a:pt x="68137" y="139254"/>
                    <a:pt x="72810" y="132209"/>
                    <a:pt x="78387" y="126063"/>
                  </a:cubicBezTo>
                  <a:cubicBezTo>
                    <a:pt x="83362" y="120667"/>
                    <a:pt x="90145" y="114221"/>
                    <a:pt x="98587" y="106876"/>
                  </a:cubicBezTo>
                  <a:cubicBezTo>
                    <a:pt x="105521" y="100880"/>
                    <a:pt x="110647" y="96233"/>
                    <a:pt x="113511" y="93236"/>
                  </a:cubicBezTo>
                  <a:cubicBezTo>
                    <a:pt x="115923" y="90837"/>
                    <a:pt x="118033" y="87989"/>
                    <a:pt x="119691" y="84991"/>
                  </a:cubicBezTo>
                  <a:cubicBezTo>
                    <a:pt x="120897" y="82743"/>
                    <a:pt x="121500" y="80344"/>
                    <a:pt x="121500" y="77646"/>
                  </a:cubicBezTo>
                  <a:cubicBezTo>
                    <a:pt x="121500" y="71800"/>
                    <a:pt x="119390" y="67154"/>
                    <a:pt x="115018" y="63106"/>
                  </a:cubicBezTo>
                  <a:cubicBezTo>
                    <a:pt x="110496" y="58909"/>
                    <a:pt x="104466" y="56811"/>
                    <a:pt x="96627" y="56811"/>
                  </a:cubicBezTo>
                  <a:cubicBezTo>
                    <a:pt x="87583" y="56811"/>
                    <a:pt x="81101" y="58759"/>
                    <a:pt x="77483" y="62657"/>
                  </a:cubicBezTo>
                  <a:cubicBezTo>
                    <a:pt x="72810" y="67603"/>
                    <a:pt x="68589" y="75398"/>
                    <a:pt x="65122" y="85741"/>
                  </a:cubicBezTo>
                  <a:cubicBezTo>
                    <a:pt x="58187" y="108675"/>
                    <a:pt x="42058" y="112122"/>
                    <a:pt x="33164" y="112122"/>
                  </a:cubicBezTo>
                  <a:cubicBezTo>
                    <a:pt x="24270" y="112122"/>
                    <a:pt x="15828" y="108675"/>
                    <a:pt x="9497" y="102229"/>
                  </a:cubicBezTo>
                  <a:cubicBezTo>
                    <a:pt x="3166" y="95784"/>
                    <a:pt x="0" y="88439"/>
                    <a:pt x="0" y="80494"/>
                  </a:cubicBezTo>
                  <a:cubicBezTo>
                    <a:pt x="0" y="67903"/>
                    <a:pt x="4070" y="55312"/>
                    <a:pt x="11909" y="42720"/>
                  </a:cubicBezTo>
                  <a:cubicBezTo>
                    <a:pt x="19748" y="30279"/>
                    <a:pt x="31053" y="20086"/>
                    <a:pt x="45676" y="11992"/>
                  </a:cubicBezTo>
                  <a:cubicBezTo>
                    <a:pt x="60298" y="4047"/>
                    <a:pt x="77483" y="0"/>
                    <a:pt x="96627" y="0"/>
                  </a:cubicBezTo>
                  <a:cubicBezTo>
                    <a:pt x="114415" y="0"/>
                    <a:pt x="130394" y="3298"/>
                    <a:pt x="144263" y="9893"/>
                  </a:cubicBezTo>
                  <a:cubicBezTo>
                    <a:pt x="158433" y="16638"/>
                    <a:pt x="169588" y="26082"/>
                    <a:pt x="177276" y="37924"/>
                  </a:cubicBezTo>
                  <a:cubicBezTo>
                    <a:pt x="185115" y="49915"/>
                    <a:pt x="189185" y="63106"/>
                    <a:pt x="189185" y="77197"/>
                  </a:cubicBezTo>
                  <a:cubicBezTo>
                    <a:pt x="189185" y="88439"/>
                    <a:pt x="186773" y="98482"/>
                    <a:pt x="182100" y="107176"/>
                  </a:cubicBezTo>
                  <a:cubicBezTo>
                    <a:pt x="177728" y="115120"/>
                    <a:pt x="172452" y="122315"/>
                    <a:pt x="166422" y="128161"/>
                  </a:cubicBezTo>
                  <a:cubicBezTo>
                    <a:pt x="160995" y="133408"/>
                    <a:pt x="151348" y="142252"/>
                    <a:pt x="137479" y="154543"/>
                  </a:cubicBezTo>
                  <a:cubicBezTo>
                    <a:pt x="134012" y="157691"/>
                    <a:pt x="131299" y="160389"/>
                    <a:pt x="129339" y="162638"/>
                  </a:cubicBezTo>
                  <a:cubicBezTo>
                    <a:pt x="127229" y="165036"/>
                    <a:pt x="126173" y="166685"/>
                    <a:pt x="125721" y="167584"/>
                  </a:cubicBezTo>
                  <a:cubicBezTo>
                    <a:pt x="124967" y="169083"/>
                    <a:pt x="124364" y="170582"/>
                    <a:pt x="123912" y="172081"/>
                  </a:cubicBezTo>
                  <a:cubicBezTo>
                    <a:pt x="123460" y="173430"/>
                    <a:pt x="122706" y="176428"/>
                    <a:pt x="121350" y="182724"/>
                  </a:cubicBezTo>
                  <a:cubicBezTo>
                    <a:pt x="118184" y="199212"/>
                    <a:pt x="107179" y="208656"/>
                    <a:pt x="90748" y="208656"/>
                  </a:cubicBezTo>
                </a:path>
              </a:pathLst>
            </a:custGeom>
            <a:solidFill>
              <a:srgbClr val="000000"/>
            </a:solidFill>
            <a:ln w="14917" cap="flat">
              <a:noFill/>
              <a:prstDash val="solid"/>
              <a:miter/>
            </a:ln>
          </p:spPr>
          <p:txBody>
            <a:bodyPr rtlCol="0" anchor="ctr"/>
            <a:lstStyle/>
            <a:p>
              <a:endParaRPr lang="en-US"/>
            </a:p>
          </p:txBody>
        </p:sp>
      </p:grpSp>
      <p:pic>
        <p:nvPicPr>
          <p:cNvPr id="24" name="Graphic 23">
            <a:extLst>
              <a:ext uri="{FF2B5EF4-FFF2-40B4-BE49-F238E27FC236}">
                <a16:creationId xmlns:a16="http://schemas.microsoft.com/office/drawing/2014/main" id="{CA9FE1C9-B3ED-AEFD-9F03-BD558D4CED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23773" y="5062318"/>
            <a:ext cx="842094" cy="842094"/>
          </a:xfrm>
          <a:prstGeom prst="rect">
            <a:avLst/>
          </a:prstGeom>
        </p:spPr>
      </p:pic>
      <p:pic>
        <p:nvPicPr>
          <p:cNvPr id="25" name="Graphic 24">
            <a:extLst>
              <a:ext uri="{FF2B5EF4-FFF2-40B4-BE49-F238E27FC236}">
                <a16:creationId xmlns:a16="http://schemas.microsoft.com/office/drawing/2014/main" id="{21A01FF7-6537-D253-2836-7FC9C48206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10454" y="5107910"/>
            <a:ext cx="625757" cy="750908"/>
          </a:xfrm>
          <a:prstGeom prst="rect">
            <a:avLst/>
          </a:prstGeom>
        </p:spPr>
      </p:pic>
      <p:pic>
        <p:nvPicPr>
          <p:cNvPr id="26" name="Graphic 25">
            <a:extLst>
              <a:ext uri="{FF2B5EF4-FFF2-40B4-BE49-F238E27FC236}">
                <a16:creationId xmlns:a16="http://schemas.microsoft.com/office/drawing/2014/main" id="{C1F8681A-54E3-F517-080D-1E6F1EC40D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5832" y="3844353"/>
            <a:ext cx="792795" cy="637345"/>
          </a:xfrm>
          <a:prstGeom prst="rect">
            <a:avLst/>
          </a:prstGeom>
        </p:spPr>
      </p:pic>
      <p:pic>
        <p:nvPicPr>
          <p:cNvPr id="27" name="Graphic 26">
            <a:extLst>
              <a:ext uri="{FF2B5EF4-FFF2-40B4-BE49-F238E27FC236}">
                <a16:creationId xmlns:a16="http://schemas.microsoft.com/office/drawing/2014/main" id="{BB06EADC-6610-9010-F604-BD46BCA6BE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1289" y="3767938"/>
            <a:ext cx="823801" cy="790177"/>
          </a:xfrm>
          <a:prstGeom prst="rect">
            <a:avLst/>
          </a:prstGeom>
        </p:spPr>
      </p:pic>
      <p:pic>
        <p:nvPicPr>
          <p:cNvPr id="28" name="Graphic 27">
            <a:extLst>
              <a:ext uri="{FF2B5EF4-FFF2-40B4-BE49-F238E27FC236}">
                <a16:creationId xmlns:a16="http://schemas.microsoft.com/office/drawing/2014/main" id="{62809C89-4075-7C6D-9D20-5D70A7F398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69245" y="3809301"/>
            <a:ext cx="679152" cy="707449"/>
          </a:xfrm>
          <a:prstGeom prst="rect">
            <a:avLst/>
          </a:prstGeom>
        </p:spPr>
      </p:pic>
      <p:pic>
        <p:nvPicPr>
          <p:cNvPr id="29" name="Graphic 28">
            <a:extLst>
              <a:ext uri="{FF2B5EF4-FFF2-40B4-BE49-F238E27FC236}">
                <a16:creationId xmlns:a16="http://schemas.microsoft.com/office/drawing/2014/main" id="{B1397C19-FC2A-FA97-79AB-1A73B47909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62780" y="3844353"/>
            <a:ext cx="688331" cy="637345"/>
          </a:xfrm>
          <a:prstGeom prst="rect">
            <a:avLst/>
          </a:prstGeom>
        </p:spPr>
      </p:pic>
      <p:pic>
        <p:nvPicPr>
          <p:cNvPr id="30" name="Graphic 29">
            <a:extLst>
              <a:ext uri="{FF2B5EF4-FFF2-40B4-BE49-F238E27FC236}">
                <a16:creationId xmlns:a16="http://schemas.microsoft.com/office/drawing/2014/main" id="{70A9C39B-AFB8-5963-32C9-35EE815C3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53431" y="5163296"/>
            <a:ext cx="853515" cy="640136"/>
          </a:xfrm>
          <a:prstGeom prst="rect">
            <a:avLst/>
          </a:prstGeom>
        </p:spPr>
      </p:pic>
      <p:sp>
        <p:nvSpPr>
          <p:cNvPr id="31" name="TextBox 30">
            <a:extLst>
              <a:ext uri="{FF2B5EF4-FFF2-40B4-BE49-F238E27FC236}">
                <a16:creationId xmlns:a16="http://schemas.microsoft.com/office/drawing/2014/main" id="{6C9290DE-F841-AAAA-CDF2-4FFCA1A1C4E3}"/>
              </a:ext>
            </a:extLst>
          </p:cNvPr>
          <p:cNvSpPr txBox="1"/>
          <p:nvPr/>
        </p:nvSpPr>
        <p:spPr>
          <a:xfrm>
            <a:off x="838200" y="2086242"/>
            <a:ext cx="6096000" cy="276999"/>
          </a:xfrm>
          <a:prstGeom prst="rect">
            <a:avLst/>
          </a:prstGeom>
          <a:noFill/>
        </p:spPr>
        <p:txBody>
          <a:bodyPr wrap="square" lIns="0" tIns="0" rIns="0" bIns="0">
            <a:spAutoFit/>
          </a:bodyPr>
          <a:lstStyle/>
          <a:p>
            <a:pPr algn="ctr"/>
            <a:r>
              <a:rPr lang="en-US" b="1" dirty="0">
                <a:solidFill>
                  <a:srgbClr val="001A4F"/>
                </a:solidFill>
                <a:latin typeface="Arial Black" panose="020B0604020202020204" pitchFamily="34" charset="0"/>
                <a:cs typeface="Arial Black" panose="020B0604020202020204" pitchFamily="34" charset="0"/>
              </a:rPr>
              <a:t>ICONS AVAILABLE TO USE</a:t>
            </a:r>
          </a:p>
        </p:txBody>
      </p:sp>
    </p:spTree>
    <p:extLst>
      <p:ext uri="{BB962C8B-B14F-4D97-AF65-F5344CB8AC3E}">
        <p14:creationId xmlns:p14="http://schemas.microsoft.com/office/powerpoint/2010/main" val="1289404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612F52F-03A0-AE23-E9F1-0FAAF1246296}"/>
              </a:ext>
            </a:extLst>
          </p:cNvPr>
          <p:cNvSpPr>
            <a:spLocks noGrp="1"/>
          </p:cNvSpPr>
          <p:nvPr>
            <p:ph type="title"/>
          </p:nvPr>
        </p:nvSpPr>
        <p:spPr/>
        <p:txBody>
          <a:bodyPr/>
          <a:lstStyle/>
          <a:p>
            <a:endParaRPr lang="en-US"/>
          </a:p>
        </p:txBody>
      </p:sp>
      <p:sp>
        <p:nvSpPr>
          <p:cNvPr id="20" name="Text Placeholder 19">
            <a:extLst>
              <a:ext uri="{FF2B5EF4-FFF2-40B4-BE49-F238E27FC236}">
                <a16:creationId xmlns:a16="http://schemas.microsoft.com/office/drawing/2014/main" id="{2F30D892-05B5-7903-F79E-5BD95C00BD79}"/>
              </a:ext>
            </a:extLst>
          </p:cNvPr>
          <p:cNvSpPr>
            <a:spLocks noGrp="1"/>
          </p:cNvSpPr>
          <p:nvPr>
            <p:ph type="body" sz="quarter" idx="13"/>
          </p:nvPr>
        </p:nvSpPr>
        <p:spPr/>
        <p:txBody>
          <a:bodyPr/>
          <a:lstStyle/>
          <a:p>
            <a:endParaRPr lang="en-US"/>
          </a:p>
        </p:txBody>
      </p:sp>
      <p:sp>
        <p:nvSpPr>
          <p:cNvPr id="21" name="Text Placeholder 20">
            <a:extLst>
              <a:ext uri="{FF2B5EF4-FFF2-40B4-BE49-F238E27FC236}">
                <a16:creationId xmlns:a16="http://schemas.microsoft.com/office/drawing/2014/main" id="{4C28219F-76B6-51DE-4148-803BDD686397}"/>
              </a:ext>
            </a:extLst>
          </p:cNvPr>
          <p:cNvSpPr>
            <a:spLocks noGrp="1"/>
          </p:cNvSpPr>
          <p:nvPr>
            <p:ph type="body" sz="quarter" idx="14"/>
          </p:nvPr>
        </p:nvSpPr>
        <p:spPr/>
        <p:txBody>
          <a:bodyPr/>
          <a:lstStyle/>
          <a:p>
            <a:endParaRPr lang="en-US"/>
          </a:p>
        </p:txBody>
      </p:sp>
      <p:sp>
        <p:nvSpPr>
          <p:cNvPr id="31" name="Text Placeholder 30">
            <a:extLst>
              <a:ext uri="{FF2B5EF4-FFF2-40B4-BE49-F238E27FC236}">
                <a16:creationId xmlns:a16="http://schemas.microsoft.com/office/drawing/2014/main" id="{A4A519BE-36D4-8BEF-04A1-1EC7D12BF045}"/>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23" name="Picture Placeholder 22">
            <a:extLst>
              <a:ext uri="{FF2B5EF4-FFF2-40B4-BE49-F238E27FC236}">
                <a16:creationId xmlns:a16="http://schemas.microsoft.com/office/drawing/2014/main" id="{D29DE062-E571-1A11-E35B-2F51B9B87630}"/>
              </a:ext>
            </a:extLst>
          </p:cNvPr>
          <p:cNvSpPr>
            <a:spLocks noGrp="1"/>
          </p:cNvSpPr>
          <p:nvPr>
            <p:ph type="pic" sz="quarter" idx="17"/>
          </p:nvPr>
        </p:nvSpPr>
        <p:spPr/>
      </p:sp>
      <p:sp>
        <p:nvSpPr>
          <p:cNvPr id="22" name="Picture Placeholder 21">
            <a:extLst>
              <a:ext uri="{FF2B5EF4-FFF2-40B4-BE49-F238E27FC236}">
                <a16:creationId xmlns:a16="http://schemas.microsoft.com/office/drawing/2014/main" id="{9A53F0CB-5AC3-00A9-07B3-B8CFA8936E17}"/>
              </a:ext>
            </a:extLst>
          </p:cNvPr>
          <p:cNvSpPr>
            <a:spLocks noGrp="1"/>
          </p:cNvSpPr>
          <p:nvPr>
            <p:ph type="pic" sz="quarter" idx="16"/>
          </p:nvPr>
        </p:nvSpPr>
        <p:spPr/>
      </p:sp>
      <p:pic>
        <p:nvPicPr>
          <p:cNvPr id="4" name="Graphic 3">
            <a:extLst>
              <a:ext uri="{FF2B5EF4-FFF2-40B4-BE49-F238E27FC236}">
                <a16:creationId xmlns:a16="http://schemas.microsoft.com/office/drawing/2014/main" id="{29974905-4DC4-B655-39BE-2A0FD47A2A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414778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A448C-DC5B-A680-DDB7-6A0714E2D0B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A7E87F1-197E-46D1-5D2A-574F07C9C085}"/>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7CE3301A-97F8-C369-A385-BBEFB8E51FE4}"/>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E671FDB3-9580-53C2-D07A-1A08301B4CA0}"/>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6" name="Picture Placeholder 5">
            <a:extLst>
              <a:ext uri="{FF2B5EF4-FFF2-40B4-BE49-F238E27FC236}">
                <a16:creationId xmlns:a16="http://schemas.microsoft.com/office/drawing/2014/main" id="{4E3F6E02-E1DF-3F26-2019-BC043706BDF2}"/>
              </a:ext>
            </a:extLst>
          </p:cNvPr>
          <p:cNvSpPr>
            <a:spLocks noGrp="1"/>
          </p:cNvSpPr>
          <p:nvPr>
            <p:ph type="pic" sz="quarter" idx="17"/>
          </p:nvPr>
        </p:nvSpPr>
        <p:spPr/>
      </p:sp>
      <p:sp>
        <p:nvSpPr>
          <p:cNvPr id="7" name="Picture Placeholder 6">
            <a:extLst>
              <a:ext uri="{FF2B5EF4-FFF2-40B4-BE49-F238E27FC236}">
                <a16:creationId xmlns:a16="http://schemas.microsoft.com/office/drawing/2014/main" id="{86EBA314-73ED-90A9-CD40-D81462AE6AB9}"/>
              </a:ext>
            </a:extLst>
          </p:cNvPr>
          <p:cNvSpPr>
            <a:spLocks noGrp="1"/>
          </p:cNvSpPr>
          <p:nvPr>
            <p:ph type="pic" sz="quarter" idx="16"/>
          </p:nvPr>
        </p:nvSpPr>
        <p:spPr/>
      </p:sp>
      <p:pic>
        <p:nvPicPr>
          <p:cNvPr id="8" name="Graphic 7">
            <a:extLst>
              <a:ext uri="{FF2B5EF4-FFF2-40B4-BE49-F238E27FC236}">
                <a16:creationId xmlns:a16="http://schemas.microsoft.com/office/drawing/2014/main" id="{520C07B3-B40B-5532-EA7A-70DE21C57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243699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02875AE-0572-33E4-DE25-3774B9DFBDA4}"/>
              </a:ext>
            </a:extLst>
          </p:cNvPr>
          <p:cNvSpPr>
            <a:spLocks noGrp="1"/>
          </p:cNvSpPr>
          <p:nvPr>
            <p:ph type="title"/>
          </p:nvPr>
        </p:nvSpPr>
        <p:spPr/>
        <p:txBody>
          <a:bodyPr/>
          <a:lstStyle/>
          <a:p>
            <a:endParaRPr lang="en-US"/>
          </a:p>
        </p:txBody>
      </p:sp>
      <p:sp>
        <p:nvSpPr>
          <p:cNvPr id="10" name="Text Placeholder 9">
            <a:extLst>
              <a:ext uri="{FF2B5EF4-FFF2-40B4-BE49-F238E27FC236}">
                <a16:creationId xmlns:a16="http://schemas.microsoft.com/office/drawing/2014/main" id="{17E7A0ED-A47E-B728-99BB-B7311B9F0AE1}"/>
              </a:ext>
            </a:extLst>
          </p:cNvPr>
          <p:cNvSpPr>
            <a:spLocks noGrp="1"/>
          </p:cNvSpPr>
          <p:nvPr>
            <p:ph type="body" sz="quarter" idx="13"/>
          </p:nvPr>
        </p:nvSpPr>
        <p:spPr/>
        <p:txBody>
          <a:bodyPr/>
          <a:lstStyle/>
          <a:p>
            <a:endParaRPr lang="en-US"/>
          </a:p>
        </p:txBody>
      </p:sp>
      <p:sp>
        <p:nvSpPr>
          <p:cNvPr id="11" name="Text Placeholder 10">
            <a:extLst>
              <a:ext uri="{FF2B5EF4-FFF2-40B4-BE49-F238E27FC236}">
                <a16:creationId xmlns:a16="http://schemas.microsoft.com/office/drawing/2014/main" id="{45BE3E7A-246F-9133-0275-DEDD7E72546A}"/>
              </a:ext>
            </a:extLst>
          </p:cNvPr>
          <p:cNvSpPr>
            <a:spLocks noGrp="1"/>
          </p:cNvSpPr>
          <p:nvPr>
            <p:ph type="body" sz="quarter" idx="14"/>
          </p:nvPr>
        </p:nvSpPr>
        <p:spPr/>
        <p:txBody>
          <a:bodyPr/>
          <a:lstStyle/>
          <a:p>
            <a:endParaRPr lang="en-US"/>
          </a:p>
        </p:txBody>
      </p:sp>
      <p:sp>
        <p:nvSpPr>
          <p:cNvPr id="12" name="Text Placeholder 11">
            <a:extLst>
              <a:ext uri="{FF2B5EF4-FFF2-40B4-BE49-F238E27FC236}">
                <a16:creationId xmlns:a16="http://schemas.microsoft.com/office/drawing/2014/main" id="{3F690F66-F2A2-11AB-E30A-C58CD8CA2FDB}"/>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14" name="Picture Placeholder 13">
            <a:extLst>
              <a:ext uri="{FF2B5EF4-FFF2-40B4-BE49-F238E27FC236}">
                <a16:creationId xmlns:a16="http://schemas.microsoft.com/office/drawing/2014/main" id="{95EB02D6-1D95-C210-EA70-A35F34B5FC71}"/>
              </a:ext>
            </a:extLst>
          </p:cNvPr>
          <p:cNvSpPr>
            <a:spLocks noGrp="1"/>
          </p:cNvSpPr>
          <p:nvPr>
            <p:ph type="pic" sz="quarter" idx="17"/>
          </p:nvPr>
        </p:nvSpPr>
        <p:spPr/>
      </p:sp>
      <p:sp>
        <p:nvSpPr>
          <p:cNvPr id="13" name="Picture Placeholder 12">
            <a:extLst>
              <a:ext uri="{FF2B5EF4-FFF2-40B4-BE49-F238E27FC236}">
                <a16:creationId xmlns:a16="http://schemas.microsoft.com/office/drawing/2014/main" id="{B927462F-DFB2-FDDC-180A-F873940F456A}"/>
              </a:ext>
            </a:extLst>
          </p:cNvPr>
          <p:cNvSpPr>
            <a:spLocks noGrp="1"/>
          </p:cNvSpPr>
          <p:nvPr>
            <p:ph type="pic" sz="quarter" idx="16"/>
          </p:nvPr>
        </p:nvSpPr>
        <p:spPr/>
      </p:sp>
      <p:pic>
        <p:nvPicPr>
          <p:cNvPr id="8" name="Graphic 7">
            <a:extLst>
              <a:ext uri="{FF2B5EF4-FFF2-40B4-BE49-F238E27FC236}">
                <a16:creationId xmlns:a16="http://schemas.microsoft.com/office/drawing/2014/main" id="{520C07B3-B40B-5532-EA7A-70DE21C57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3676261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DB18-E02C-43FD-771E-484CC9AA587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23AAA97-9EB0-4E32-FEA2-3BFF6B9EDA84}"/>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A37B9B28-B114-CFDC-DCCB-D370AF18FEE2}"/>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AE88E99C-F905-3ADA-EF7B-DB217CB1C132}"/>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7" name="Picture Placeholder 6">
            <a:extLst>
              <a:ext uri="{FF2B5EF4-FFF2-40B4-BE49-F238E27FC236}">
                <a16:creationId xmlns:a16="http://schemas.microsoft.com/office/drawing/2014/main" id="{F7D09A30-EE2A-298D-8104-CED18FB06D67}"/>
              </a:ext>
            </a:extLst>
          </p:cNvPr>
          <p:cNvSpPr>
            <a:spLocks noGrp="1"/>
          </p:cNvSpPr>
          <p:nvPr>
            <p:ph type="pic" sz="quarter" idx="17"/>
          </p:nvPr>
        </p:nvSpPr>
        <p:spPr/>
      </p:sp>
      <p:sp>
        <p:nvSpPr>
          <p:cNvPr id="6" name="Picture Placeholder 5">
            <a:extLst>
              <a:ext uri="{FF2B5EF4-FFF2-40B4-BE49-F238E27FC236}">
                <a16:creationId xmlns:a16="http://schemas.microsoft.com/office/drawing/2014/main" id="{504F832E-D155-1B54-42ED-9C0B80FF06C1}"/>
              </a:ext>
            </a:extLst>
          </p:cNvPr>
          <p:cNvSpPr>
            <a:spLocks noGrp="1"/>
          </p:cNvSpPr>
          <p:nvPr>
            <p:ph type="pic" sz="quarter" idx="16"/>
          </p:nvPr>
        </p:nvSpPr>
        <p:spPr/>
      </p:sp>
      <p:pic>
        <p:nvPicPr>
          <p:cNvPr id="8" name="Graphic 7">
            <a:extLst>
              <a:ext uri="{FF2B5EF4-FFF2-40B4-BE49-F238E27FC236}">
                <a16:creationId xmlns:a16="http://schemas.microsoft.com/office/drawing/2014/main" id="{520C07B3-B40B-5532-EA7A-70DE21C57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2536500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30448B-3EE7-C13F-EBF0-69D0EE26DBD8}"/>
              </a:ext>
            </a:extLst>
          </p:cNvPr>
          <p:cNvSpPr>
            <a:spLocks noGrp="1"/>
          </p:cNvSpPr>
          <p:nvPr>
            <p:ph type="title"/>
          </p:nvPr>
        </p:nvSpPr>
        <p:spPr/>
        <p:txBody>
          <a:bodyPr/>
          <a:lstStyle/>
          <a:p>
            <a:endParaRPr lang="en-US"/>
          </a:p>
        </p:txBody>
      </p:sp>
      <p:sp>
        <p:nvSpPr>
          <p:cNvPr id="10" name="Text Placeholder 9">
            <a:extLst>
              <a:ext uri="{FF2B5EF4-FFF2-40B4-BE49-F238E27FC236}">
                <a16:creationId xmlns:a16="http://schemas.microsoft.com/office/drawing/2014/main" id="{BEB0C683-43C3-D1EB-D36D-107B915E0486}"/>
              </a:ext>
            </a:extLst>
          </p:cNvPr>
          <p:cNvSpPr>
            <a:spLocks noGrp="1"/>
          </p:cNvSpPr>
          <p:nvPr>
            <p:ph type="body" sz="quarter" idx="13"/>
          </p:nvPr>
        </p:nvSpPr>
        <p:spPr/>
        <p:txBody>
          <a:bodyPr/>
          <a:lstStyle/>
          <a:p>
            <a:endParaRPr lang="en-US"/>
          </a:p>
        </p:txBody>
      </p:sp>
      <p:sp>
        <p:nvSpPr>
          <p:cNvPr id="11" name="Text Placeholder 10">
            <a:extLst>
              <a:ext uri="{FF2B5EF4-FFF2-40B4-BE49-F238E27FC236}">
                <a16:creationId xmlns:a16="http://schemas.microsoft.com/office/drawing/2014/main" id="{B043FF25-1A58-4B01-52D5-1B35AF43812D}"/>
              </a:ext>
            </a:extLst>
          </p:cNvPr>
          <p:cNvSpPr>
            <a:spLocks noGrp="1"/>
          </p:cNvSpPr>
          <p:nvPr>
            <p:ph type="body" sz="quarter" idx="14"/>
          </p:nvPr>
        </p:nvSpPr>
        <p:spPr/>
        <p:txBody>
          <a:bodyPr/>
          <a:lstStyle/>
          <a:p>
            <a:endParaRPr lang="en-US"/>
          </a:p>
        </p:txBody>
      </p:sp>
      <p:sp>
        <p:nvSpPr>
          <p:cNvPr id="12" name="Text Placeholder 11">
            <a:extLst>
              <a:ext uri="{FF2B5EF4-FFF2-40B4-BE49-F238E27FC236}">
                <a16:creationId xmlns:a16="http://schemas.microsoft.com/office/drawing/2014/main" id="{392D3677-3898-1F1E-A2C1-2F18E757A669}"/>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14" name="Picture Placeholder 13">
            <a:extLst>
              <a:ext uri="{FF2B5EF4-FFF2-40B4-BE49-F238E27FC236}">
                <a16:creationId xmlns:a16="http://schemas.microsoft.com/office/drawing/2014/main" id="{DF1ADFBC-8B11-6DAE-F022-DDF4AB0B2FC8}"/>
              </a:ext>
            </a:extLst>
          </p:cNvPr>
          <p:cNvSpPr>
            <a:spLocks noGrp="1"/>
          </p:cNvSpPr>
          <p:nvPr>
            <p:ph type="pic" sz="quarter" idx="17"/>
          </p:nvPr>
        </p:nvSpPr>
        <p:spPr/>
      </p:sp>
      <p:sp>
        <p:nvSpPr>
          <p:cNvPr id="13" name="Picture Placeholder 12">
            <a:extLst>
              <a:ext uri="{FF2B5EF4-FFF2-40B4-BE49-F238E27FC236}">
                <a16:creationId xmlns:a16="http://schemas.microsoft.com/office/drawing/2014/main" id="{91EB97D6-1158-E9AE-C954-077D9900B917}"/>
              </a:ext>
            </a:extLst>
          </p:cNvPr>
          <p:cNvSpPr>
            <a:spLocks noGrp="1"/>
          </p:cNvSpPr>
          <p:nvPr>
            <p:ph type="pic" sz="quarter" idx="16"/>
          </p:nvPr>
        </p:nvSpPr>
        <p:spPr/>
      </p:sp>
      <p:pic>
        <p:nvPicPr>
          <p:cNvPr id="8" name="Graphic 7">
            <a:extLst>
              <a:ext uri="{FF2B5EF4-FFF2-40B4-BE49-F238E27FC236}">
                <a16:creationId xmlns:a16="http://schemas.microsoft.com/office/drawing/2014/main" id="{520C07B3-B40B-5532-EA7A-70DE21C57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1574629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D638-79C3-2CA4-8D98-4ADC5008C2B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15EEB20-AE05-5457-FE59-E0F1CF6D5537}"/>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5F68FB45-B282-A878-FD7B-FCE778144732}"/>
              </a:ext>
            </a:extLst>
          </p:cNvPr>
          <p:cNvSpPr>
            <a:spLocks noGrp="1"/>
          </p:cNvSpPr>
          <p:nvPr>
            <p:ph type="body" sz="quarter" idx="14"/>
          </p:nvPr>
        </p:nvSpPr>
        <p:spPr/>
        <p:txBody>
          <a:bodyPr/>
          <a:lstStyle/>
          <a:p>
            <a:endParaRPr lang="en-US"/>
          </a:p>
        </p:txBody>
      </p:sp>
      <p:sp>
        <p:nvSpPr>
          <p:cNvPr id="12" name="Text Placeholder 11">
            <a:extLst>
              <a:ext uri="{FF2B5EF4-FFF2-40B4-BE49-F238E27FC236}">
                <a16:creationId xmlns:a16="http://schemas.microsoft.com/office/drawing/2014/main" id="{392D3677-3898-1F1E-A2C1-2F18E757A669}"/>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6" name="Picture Placeholder 5">
            <a:extLst>
              <a:ext uri="{FF2B5EF4-FFF2-40B4-BE49-F238E27FC236}">
                <a16:creationId xmlns:a16="http://schemas.microsoft.com/office/drawing/2014/main" id="{F0B8FC80-BB0E-54AF-7AD6-AB1E1292F626}"/>
              </a:ext>
            </a:extLst>
          </p:cNvPr>
          <p:cNvSpPr>
            <a:spLocks noGrp="1"/>
          </p:cNvSpPr>
          <p:nvPr>
            <p:ph type="pic" sz="quarter" idx="17"/>
          </p:nvPr>
        </p:nvSpPr>
        <p:spPr/>
      </p:sp>
      <p:sp>
        <p:nvSpPr>
          <p:cNvPr id="5" name="Picture Placeholder 4">
            <a:extLst>
              <a:ext uri="{FF2B5EF4-FFF2-40B4-BE49-F238E27FC236}">
                <a16:creationId xmlns:a16="http://schemas.microsoft.com/office/drawing/2014/main" id="{E738597A-B62A-CDE0-4B46-20A5D728380C}"/>
              </a:ext>
            </a:extLst>
          </p:cNvPr>
          <p:cNvSpPr>
            <a:spLocks noGrp="1"/>
          </p:cNvSpPr>
          <p:nvPr>
            <p:ph type="pic" sz="quarter" idx="16"/>
          </p:nvPr>
        </p:nvSpPr>
        <p:spPr/>
      </p:sp>
      <p:pic>
        <p:nvPicPr>
          <p:cNvPr id="8" name="Graphic 7">
            <a:extLst>
              <a:ext uri="{FF2B5EF4-FFF2-40B4-BE49-F238E27FC236}">
                <a16:creationId xmlns:a16="http://schemas.microsoft.com/office/drawing/2014/main" id="{520C07B3-B40B-5532-EA7A-70DE21C57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2117895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D7B72F-7AD2-8C4E-6319-1F2EDE20A898}"/>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F2EEAE73-1768-9E7A-5A28-CEBA42AB3DC0}"/>
              </a:ext>
            </a:extLst>
          </p:cNvPr>
          <p:cNvSpPr>
            <a:spLocks noGrp="1"/>
          </p:cNvSpPr>
          <p:nvPr>
            <p:ph type="body" sz="quarter" idx="13"/>
          </p:nvPr>
        </p:nvSpPr>
        <p:spPr/>
        <p:txBody>
          <a:bodyPr/>
          <a:lstStyle/>
          <a:p>
            <a:endParaRPr lang="en-US"/>
          </a:p>
        </p:txBody>
      </p:sp>
      <p:sp>
        <p:nvSpPr>
          <p:cNvPr id="10" name="Text Placeholder 9">
            <a:extLst>
              <a:ext uri="{FF2B5EF4-FFF2-40B4-BE49-F238E27FC236}">
                <a16:creationId xmlns:a16="http://schemas.microsoft.com/office/drawing/2014/main" id="{CBDAF404-1679-9DF6-8C91-8422DDE4D4DC}"/>
              </a:ext>
            </a:extLst>
          </p:cNvPr>
          <p:cNvSpPr>
            <a:spLocks noGrp="1"/>
          </p:cNvSpPr>
          <p:nvPr>
            <p:ph type="body" sz="quarter" idx="14"/>
          </p:nvPr>
        </p:nvSpPr>
        <p:spPr/>
        <p:txBody>
          <a:bodyPr/>
          <a:lstStyle/>
          <a:p>
            <a:endParaRPr lang="en-US"/>
          </a:p>
        </p:txBody>
      </p:sp>
      <p:sp>
        <p:nvSpPr>
          <p:cNvPr id="12" name="Text Placeholder 11">
            <a:extLst>
              <a:ext uri="{FF2B5EF4-FFF2-40B4-BE49-F238E27FC236}">
                <a16:creationId xmlns:a16="http://schemas.microsoft.com/office/drawing/2014/main" id="{392D3677-3898-1F1E-A2C1-2F18E757A669}"/>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13" name="Picture Placeholder 12">
            <a:extLst>
              <a:ext uri="{FF2B5EF4-FFF2-40B4-BE49-F238E27FC236}">
                <a16:creationId xmlns:a16="http://schemas.microsoft.com/office/drawing/2014/main" id="{EC77A80D-5EE6-0BE9-701B-D4A7B80EF44C}"/>
              </a:ext>
            </a:extLst>
          </p:cNvPr>
          <p:cNvSpPr>
            <a:spLocks noGrp="1"/>
          </p:cNvSpPr>
          <p:nvPr>
            <p:ph type="pic" sz="quarter" idx="17"/>
          </p:nvPr>
        </p:nvSpPr>
        <p:spPr/>
      </p:sp>
      <p:sp>
        <p:nvSpPr>
          <p:cNvPr id="11" name="Picture Placeholder 10">
            <a:extLst>
              <a:ext uri="{FF2B5EF4-FFF2-40B4-BE49-F238E27FC236}">
                <a16:creationId xmlns:a16="http://schemas.microsoft.com/office/drawing/2014/main" id="{B667255E-F82B-D79D-3A66-D122155546C8}"/>
              </a:ext>
            </a:extLst>
          </p:cNvPr>
          <p:cNvSpPr>
            <a:spLocks noGrp="1"/>
          </p:cNvSpPr>
          <p:nvPr>
            <p:ph type="pic" sz="quarter" idx="16"/>
          </p:nvPr>
        </p:nvSpPr>
        <p:spPr/>
      </p:sp>
      <p:pic>
        <p:nvPicPr>
          <p:cNvPr id="8" name="Graphic 7">
            <a:extLst>
              <a:ext uri="{FF2B5EF4-FFF2-40B4-BE49-F238E27FC236}">
                <a16:creationId xmlns:a16="http://schemas.microsoft.com/office/drawing/2014/main" id="{520C07B3-B40B-5532-EA7A-70DE21C57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22604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B97D6-DE7E-4057-4D3F-B2C7D71F05F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37E1C5A-14A6-AC1B-CCD2-A7234925C197}"/>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455EECD-02B8-0C57-A1B9-0F55ECF87E59}"/>
              </a:ext>
            </a:extLst>
          </p:cNvPr>
          <p:cNvSpPr>
            <a:spLocks noGrp="1"/>
          </p:cNvSpPr>
          <p:nvPr>
            <p:ph type="body" sz="quarter" idx="14"/>
          </p:nvPr>
        </p:nvSpPr>
        <p:spPr/>
        <p:txBody>
          <a:bodyPr/>
          <a:lstStyle/>
          <a:p>
            <a:endParaRPr lang="en-US"/>
          </a:p>
        </p:txBody>
      </p:sp>
      <p:sp>
        <p:nvSpPr>
          <p:cNvPr id="12" name="Text Placeholder 11">
            <a:extLst>
              <a:ext uri="{FF2B5EF4-FFF2-40B4-BE49-F238E27FC236}">
                <a16:creationId xmlns:a16="http://schemas.microsoft.com/office/drawing/2014/main" id="{392D3677-3898-1F1E-A2C1-2F18E757A669}"/>
              </a:ext>
            </a:extLst>
          </p:cNvPr>
          <p:cNvSpPr>
            <a:spLocks noGrp="1"/>
          </p:cNvSpPr>
          <p:nvPr>
            <p:ph type="body" sz="quarter" idx="15"/>
          </p:nvPr>
        </p:nvSpPr>
        <p:spPr/>
        <p:txBody>
          <a:bodyPr/>
          <a:lstStyle/>
          <a:p>
            <a:r>
              <a:rPr lang="en-US" dirty="0"/>
              <a:t>Let’s put a call to action here. Visit </a:t>
            </a:r>
            <a:r>
              <a:rPr lang="en-US" dirty="0">
                <a:solidFill>
                  <a:srgbClr val="42AFD0"/>
                </a:solidFill>
              </a:rPr>
              <a:t>988V</a:t>
            </a:r>
            <a:r>
              <a:rPr lang="en-US" spc="10" dirty="0">
                <a:solidFill>
                  <a:srgbClr val="42AFD0"/>
                </a:solidFill>
              </a:rPr>
              <a:t>A</a:t>
            </a:r>
            <a:r>
              <a:rPr lang="en-US" dirty="0">
                <a:solidFill>
                  <a:srgbClr val="42AFD0"/>
                </a:solidFill>
              </a:rPr>
              <a:t>.org</a:t>
            </a:r>
          </a:p>
        </p:txBody>
      </p:sp>
      <p:sp>
        <p:nvSpPr>
          <p:cNvPr id="6" name="Picture Placeholder 5">
            <a:extLst>
              <a:ext uri="{FF2B5EF4-FFF2-40B4-BE49-F238E27FC236}">
                <a16:creationId xmlns:a16="http://schemas.microsoft.com/office/drawing/2014/main" id="{55C5449A-B4DA-74CB-B334-F5423A17811C}"/>
              </a:ext>
            </a:extLst>
          </p:cNvPr>
          <p:cNvSpPr>
            <a:spLocks noGrp="1"/>
          </p:cNvSpPr>
          <p:nvPr>
            <p:ph type="pic" sz="quarter" idx="17"/>
          </p:nvPr>
        </p:nvSpPr>
        <p:spPr/>
      </p:sp>
      <p:sp>
        <p:nvSpPr>
          <p:cNvPr id="5" name="Picture Placeholder 4">
            <a:extLst>
              <a:ext uri="{FF2B5EF4-FFF2-40B4-BE49-F238E27FC236}">
                <a16:creationId xmlns:a16="http://schemas.microsoft.com/office/drawing/2014/main" id="{CF08FCEB-DEBC-B263-48C4-65629AF9533A}"/>
              </a:ext>
            </a:extLst>
          </p:cNvPr>
          <p:cNvSpPr>
            <a:spLocks noGrp="1"/>
          </p:cNvSpPr>
          <p:nvPr>
            <p:ph type="pic" sz="quarter" idx="16"/>
          </p:nvPr>
        </p:nvSpPr>
        <p:spPr/>
      </p:sp>
      <p:pic>
        <p:nvPicPr>
          <p:cNvPr id="8" name="Graphic 7">
            <a:extLst>
              <a:ext uri="{FF2B5EF4-FFF2-40B4-BE49-F238E27FC236}">
                <a16:creationId xmlns:a16="http://schemas.microsoft.com/office/drawing/2014/main" id="{520C07B3-B40B-5532-EA7A-70DE21C577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4826" y="9130553"/>
            <a:ext cx="765028" cy="591158"/>
          </a:xfrm>
          <a:prstGeom prst="rect">
            <a:avLst/>
          </a:prstGeom>
        </p:spPr>
      </p:pic>
    </p:spTree>
    <p:extLst>
      <p:ext uri="{BB962C8B-B14F-4D97-AF65-F5344CB8AC3E}">
        <p14:creationId xmlns:p14="http://schemas.microsoft.com/office/powerpoint/2010/main" val="3365776431"/>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99 VDBH Suicide Prevention Toolkit Flyer Template_1" id="{E59D8615-5400-9E4A-AC7F-90C3CBFC7E97}" vid="{D305EFF8-ACCA-1042-BDE4-7E581200490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A873F1237D914497DFA1E8D85B5035" ma:contentTypeVersion="15" ma:contentTypeDescription="Create a new document." ma:contentTypeScope="" ma:versionID="8a3bd80f0220890f4df0b69339186079">
  <xsd:schema xmlns:xsd="http://www.w3.org/2001/XMLSchema" xmlns:xs="http://www.w3.org/2001/XMLSchema" xmlns:p="http://schemas.microsoft.com/office/2006/metadata/properties" xmlns:ns2="ce556be0-c294-43de-afe1-0aa1eca57840" xmlns:ns3="93a2e542-a916-4ab4-932f-f5e77b65553e" targetNamespace="http://schemas.microsoft.com/office/2006/metadata/properties" ma:root="true" ma:fieldsID="29447c18bd57e2794475200ed1ad9b0e" ns2:_="" ns3:_="">
    <xsd:import namespace="ce556be0-c294-43de-afe1-0aa1eca57840"/>
    <xsd:import namespace="93a2e542-a916-4ab4-932f-f5e77b65553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Package" minOccurs="0"/>
                <xsd:element ref="ns2:MediaServiceOC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556be0-c294-43de-afe1-0aa1eca57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Package" ma:index="19" nillable="true" ma:displayName="Package" ma:format="Dropdown" ma:internalName="Package">
      <xsd:simpleType>
        <xsd:restriction base="dms:Text">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a2e542-a916-4ab4-932f-f5e77b65553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cb3f36e-0086-4b7a-bf29-ecb42e6c1c60}" ma:internalName="TaxCatchAll" ma:showField="CatchAllData" ma:web="93a2e542-a916-4ab4-932f-f5e77b6555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995BE0-495A-4944-9689-DCED8B2CFA49}"/>
</file>

<file path=customXml/itemProps2.xml><?xml version="1.0" encoding="utf-8"?>
<ds:datastoreItem xmlns:ds="http://schemas.openxmlformats.org/officeDocument/2006/customXml" ds:itemID="{CFFEA375-0D4A-40CB-9D91-B506F8918A38}"/>
</file>

<file path=docProps/app.xml><?xml version="1.0" encoding="utf-8"?>
<Properties xmlns="http://schemas.openxmlformats.org/officeDocument/2006/extended-properties" xmlns:vt="http://schemas.openxmlformats.org/officeDocument/2006/docPropsVTypes">
  <Template>Office Theme</Template>
  <TotalTime>1</TotalTime>
  <Words>196</Words>
  <Application>Microsoft Macintosh PowerPoint</Application>
  <PresentationFormat>Custom</PresentationFormat>
  <Paragraphs>17</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 Narrow</vt:lpstr>
      <vt:lpstr>Calibri</vt:lpstr>
      <vt:lpstr>Wingdings</vt:lpstr>
      <vt:lpstr>Arial Black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Grillon, Cassie (DBHDS)</dc:creator>
  <cp:lastModifiedBy>Grillon, Cassie (DBHDS)</cp:lastModifiedBy>
  <cp:revision>1</cp:revision>
  <dcterms:created xsi:type="dcterms:W3CDTF">2023-11-08T15:05:19Z</dcterms:created>
  <dcterms:modified xsi:type="dcterms:W3CDTF">2023-11-08T15:06:54Z</dcterms:modified>
</cp:coreProperties>
</file>